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sldIdLst>
    <p:sldId id="257" r:id="rId3"/>
    <p:sldId id="480" r:id="rId4"/>
    <p:sldId id="556" r:id="rId5"/>
    <p:sldId id="557" r:id="rId6"/>
    <p:sldId id="558" r:id="rId7"/>
    <p:sldId id="559" r:id="rId8"/>
    <p:sldId id="555" r:id="rId9"/>
    <p:sldId id="553" r:id="rId10"/>
    <p:sldId id="55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CB8AFE-ECC6-4189-BB43-700A07F77B6D}" v="7" dt="2024-01-27T09:02:39.7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Master" Target="slideMasters/slideMaster2.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geti Venkata Sai Rama Virinchi" userId="16977125-dc9c-4d7a-9f1b-c816b2c200e2" providerId="ADAL" clId="{43CB8AFE-ECC6-4189-BB43-700A07F77B6D}"/>
    <pc:docChg chg="undo redo custSel addSld modSld">
      <pc:chgData name="Dangeti Venkata Sai Rama Virinchi" userId="16977125-dc9c-4d7a-9f1b-c816b2c200e2" providerId="ADAL" clId="{43CB8AFE-ECC6-4189-BB43-700A07F77B6D}" dt="2024-01-27T09:02:40.604" v="1272" actId="20577"/>
      <pc:docMkLst>
        <pc:docMk/>
      </pc:docMkLst>
      <pc:sldChg chg="modSp mod">
        <pc:chgData name="Dangeti Venkata Sai Rama Virinchi" userId="16977125-dc9c-4d7a-9f1b-c816b2c200e2" providerId="ADAL" clId="{43CB8AFE-ECC6-4189-BB43-700A07F77B6D}" dt="2024-01-26T15:30:13.982" v="32" actId="20577"/>
        <pc:sldMkLst>
          <pc:docMk/>
          <pc:sldMk cId="4029024553" sldId="480"/>
        </pc:sldMkLst>
        <pc:spChg chg="mod">
          <ac:chgData name="Dangeti Venkata Sai Rama Virinchi" userId="16977125-dc9c-4d7a-9f1b-c816b2c200e2" providerId="ADAL" clId="{43CB8AFE-ECC6-4189-BB43-700A07F77B6D}" dt="2024-01-26T15:30:13.982" v="32" actId="20577"/>
          <ac:spMkLst>
            <pc:docMk/>
            <pc:sldMk cId="4029024553" sldId="480"/>
            <ac:spMk id="2" creationId="{E5C29F00-EE31-44C4-B71C-F45158B736AB}"/>
          </ac:spMkLst>
        </pc:spChg>
      </pc:sldChg>
      <pc:sldChg chg="modSp mod">
        <pc:chgData name="Dangeti Venkata Sai Rama Virinchi" userId="16977125-dc9c-4d7a-9f1b-c816b2c200e2" providerId="ADAL" clId="{43CB8AFE-ECC6-4189-BB43-700A07F77B6D}" dt="2024-01-27T09:02:40.604" v="1272" actId="20577"/>
        <pc:sldMkLst>
          <pc:docMk/>
          <pc:sldMk cId="1712085802" sldId="555"/>
        </pc:sldMkLst>
        <pc:spChg chg="mod">
          <ac:chgData name="Dangeti Venkata Sai Rama Virinchi" userId="16977125-dc9c-4d7a-9f1b-c816b2c200e2" providerId="ADAL" clId="{43CB8AFE-ECC6-4189-BB43-700A07F77B6D}" dt="2024-01-27T09:01:40.298" v="1253" actId="1076"/>
          <ac:spMkLst>
            <pc:docMk/>
            <pc:sldMk cId="1712085802" sldId="555"/>
            <ac:spMk id="2" creationId="{E5C29F00-EE31-44C4-B71C-F45158B736AB}"/>
          </ac:spMkLst>
        </pc:spChg>
        <pc:spChg chg="mod">
          <ac:chgData name="Dangeti Venkata Sai Rama Virinchi" userId="16977125-dc9c-4d7a-9f1b-c816b2c200e2" providerId="ADAL" clId="{43CB8AFE-ECC6-4189-BB43-700A07F77B6D}" dt="2024-01-27T09:02:40.604" v="1272" actId="20577"/>
          <ac:spMkLst>
            <pc:docMk/>
            <pc:sldMk cId="1712085802" sldId="555"/>
            <ac:spMk id="3" creationId="{0402E0E8-B17F-41A0-BCC0-124CB65896A6}"/>
          </ac:spMkLst>
        </pc:spChg>
      </pc:sldChg>
      <pc:sldChg chg="modSp add mod">
        <pc:chgData name="Dangeti Venkata Sai Rama Virinchi" userId="16977125-dc9c-4d7a-9f1b-c816b2c200e2" providerId="ADAL" clId="{43CB8AFE-ECC6-4189-BB43-700A07F77B6D}" dt="2024-01-26T15:34:23.293" v="84" actId="1076"/>
        <pc:sldMkLst>
          <pc:docMk/>
          <pc:sldMk cId="18736017" sldId="556"/>
        </pc:sldMkLst>
        <pc:spChg chg="mod">
          <ac:chgData name="Dangeti Venkata Sai Rama Virinchi" userId="16977125-dc9c-4d7a-9f1b-c816b2c200e2" providerId="ADAL" clId="{43CB8AFE-ECC6-4189-BB43-700A07F77B6D}" dt="2024-01-26T15:32:34.743" v="82" actId="33524"/>
          <ac:spMkLst>
            <pc:docMk/>
            <pc:sldMk cId="18736017" sldId="556"/>
            <ac:spMk id="2" creationId="{E5C29F00-EE31-44C4-B71C-F45158B736AB}"/>
          </ac:spMkLst>
        </pc:spChg>
        <pc:spChg chg="mod">
          <ac:chgData name="Dangeti Venkata Sai Rama Virinchi" userId="16977125-dc9c-4d7a-9f1b-c816b2c200e2" providerId="ADAL" clId="{43CB8AFE-ECC6-4189-BB43-700A07F77B6D}" dt="2024-01-26T15:34:23.293" v="84" actId="1076"/>
          <ac:spMkLst>
            <pc:docMk/>
            <pc:sldMk cId="18736017" sldId="556"/>
            <ac:spMk id="3" creationId="{0402E0E8-B17F-41A0-BCC0-124CB65896A6}"/>
          </ac:spMkLst>
        </pc:spChg>
      </pc:sldChg>
      <pc:sldChg chg="modSp add mod">
        <pc:chgData name="Dangeti Venkata Sai Rama Virinchi" userId="16977125-dc9c-4d7a-9f1b-c816b2c200e2" providerId="ADAL" clId="{43CB8AFE-ECC6-4189-BB43-700A07F77B6D}" dt="2024-01-26T16:56:33.389" v="610" actId="5793"/>
        <pc:sldMkLst>
          <pc:docMk/>
          <pc:sldMk cId="3529107843" sldId="557"/>
        </pc:sldMkLst>
        <pc:spChg chg="mod">
          <ac:chgData name="Dangeti Venkata Sai Rama Virinchi" userId="16977125-dc9c-4d7a-9f1b-c816b2c200e2" providerId="ADAL" clId="{43CB8AFE-ECC6-4189-BB43-700A07F77B6D}" dt="2024-01-26T16:40:27.909" v="95" actId="20577"/>
          <ac:spMkLst>
            <pc:docMk/>
            <pc:sldMk cId="3529107843" sldId="557"/>
            <ac:spMk id="2" creationId="{E5C29F00-EE31-44C4-B71C-F45158B736AB}"/>
          </ac:spMkLst>
        </pc:spChg>
        <pc:spChg chg="mod">
          <ac:chgData name="Dangeti Venkata Sai Rama Virinchi" userId="16977125-dc9c-4d7a-9f1b-c816b2c200e2" providerId="ADAL" clId="{43CB8AFE-ECC6-4189-BB43-700A07F77B6D}" dt="2024-01-26T16:56:33.389" v="610" actId="5793"/>
          <ac:spMkLst>
            <pc:docMk/>
            <pc:sldMk cId="3529107843" sldId="557"/>
            <ac:spMk id="3" creationId="{0402E0E8-B17F-41A0-BCC0-124CB65896A6}"/>
          </ac:spMkLst>
        </pc:spChg>
      </pc:sldChg>
      <pc:sldChg chg="modSp add mod">
        <pc:chgData name="Dangeti Venkata Sai Rama Virinchi" userId="16977125-dc9c-4d7a-9f1b-c816b2c200e2" providerId="ADAL" clId="{43CB8AFE-ECC6-4189-BB43-700A07F77B6D}" dt="2024-01-27T08:53:12.817" v="1003" actId="33524"/>
        <pc:sldMkLst>
          <pc:docMk/>
          <pc:sldMk cId="1242217916" sldId="558"/>
        </pc:sldMkLst>
        <pc:spChg chg="mod">
          <ac:chgData name="Dangeti Venkata Sai Rama Virinchi" userId="16977125-dc9c-4d7a-9f1b-c816b2c200e2" providerId="ADAL" clId="{43CB8AFE-ECC6-4189-BB43-700A07F77B6D}" dt="2024-01-27T08:53:12.817" v="1003" actId="33524"/>
          <ac:spMkLst>
            <pc:docMk/>
            <pc:sldMk cId="1242217916" sldId="558"/>
            <ac:spMk id="3" creationId="{0402E0E8-B17F-41A0-BCC0-124CB65896A6}"/>
          </ac:spMkLst>
        </pc:spChg>
      </pc:sldChg>
      <pc:sldChg chg="modSp add mod">
        <pc:chgData name="Dangeti Venkata Sai Rama Virinchi" userId="16977125-dc9c-4d7a-9f1b-c816b2c200e2" providerId="ADAL" clId="{43CB8AFE-ECC6-4189-BB43-700A07F77B6D}" dt="2024-01-27T08:58:48.141" v="1116" actId="12"/>
        <pc:sldMkLst>
          <pc:docMk/>
          <pc:sldMk cId="779712385" sldId="559"/>
        </pc:sldMkLst>
        <pc:spChg chg="mod">
          <ac:chgData name="Dangeti Venkata Sai Rama Virinchi" userId="16977125-dc9c-4d7a-9f1b-c816b2c200e2" providerId="ADAL" clId="{43CB8AFE-ECC6-4189-BB43-700A07F77B6D}" dt="2024-01-27T08:53:28.815" v="1021" actId="20577"/>
          <ac:spMkLst>
            <pc:docMk/>
            <pc:sldMk cId="779712385" sldId="559"/>
            <ac:spMk id="2" creationId="{E5C29F00-EE31-44C4-B71C-F45158B736AB}"/>
          </ac:spMkLst>
        </pc:spChg>
        <pc:spChg chg="mod">
          <ac:chgData name="Dangeti Venkata Sai Rama Virinchi" userId="16977125-dc9c-4d7a-9f1b-c816b2c200e2" providerId="ADAL" clId="{43CB8AFE-ECC6-4189-BB43-700A07F77B6D}" dt="2024-01-27T08:58:48.141" v="1116" actId="12"/>
          <ac:spMkLst>
            <pc:docMk/>
            <pc:sldMk cId="779712385" sldId="559"/>
            <ac:spMk id="3" creationId="{0402E0E8-B17F-41A0-BCC0-124CB65896A6}"/>
          </ac:spMkLst>
        </pc:spChg>
      </pc:sldChg>
    </pc:docChg>
  </pc:docChgLst>
</pc:chgInfo>
</file>

<file path=ppt/media/hdphoto1.wdp>
</file>

<file path=ppt/media/hdphoto2.wdp>
</file>

<file path=ppt/media/image1.png>
</file>

<file path=ppt/media/image2.png>
</file>

<file path=ppt/media/image3.png>
</file>

<file path=ppt/media/image4.png>
</file>

<file path=ppt/media/image5.sv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sv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Content">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alphaModFix amt="15000"/>
          </a:blip>
          <a:srcRect/>
          <a:stretch>
            <a:fillRect/>
          </a:stretch>
        </p:blipFill>
        <p:spPr>
          <a:xfrm>
            <a:off x="1" y="5332248"/>
            <a:ext cx="12192001" cy="1525531"/>
          </a:xfrm>
          <a:prstGeom prst="rect">
            <a:avLst/>
          </a:prstGeom>
          <a:noFill/>
        </p:spPr>
      </p:pic>
      <p:sp>
        <p:nvSpPr>
          <p:cNvPr id="5" name="Title 1"/>
          <p:cNvSpPr>
            <a:spLocks noGrp="1"/>
          </p:cNvSpPr>
          <p:nvPr>
            <p:ph type="title"/>
          </p:nvPr>
        </p:nvSpPr>
        <p:spPr>
          <a:xfrm>
            <a:off x="783167" y="692046"/>
            <a:ext cx="10629900" cy="701667"/>
          </a:xfrm>
          <a:prstGeom prst="rect">
            <a:avLst/>
          </a:prstGeom>
        </p:spPr>
        <p:txBody>
          <a:bodyPr vert="horz" wrap="square" lIns="0" tIns="0" rIns="0" bIns="182880" rtlCol="0" anchor="t" anchorCtr="0">
            <a:spAutoFit/>
          </a:bodyPr>
          <a:lstStyle>
            <a:lvl1pPr>
              <a:defRPr lang="en-US" sz="3733" dirty="0"/>
            </a:lvl1pPr>
          </a:lstStyle>
          <a:p>
            <a:pPr lvl="0"/>
            <a:r>
              <a:rPr lang="en-US"/>
              <a:t>Click to edit Master title style</a:t>
            </a:r>
          </a:p>
        </p:txBody>
      </p:sp>
      <p:sp>
        <p:nvSpPr>
          <p:cNvPr id="3" name="Text Placeholder 2"/>
          <p:cNvSpPr>
            <a:spLocks noGrp="1"/>
          </p:cNvSpPr>
          <p:nvPr>
            <p:ph type="body" sz="quarter" idx="12"/>
          </p:nvPr>
        </p:nvSpPr>
        <p:spPr>
          <a:xfrm>
            <a:off x="783167" y="2066926"/>
            <a:ext cx="10629900" cy="265287"/>
          </a:xfrm>
        </p:spPr>
        <p:txBody>
          <a:bodyPr/>
          <a:lstStyle>
            <a:lvl1pPr>
              <a:defRPr/>
            </a:lvl1pPr>
          </a:lstStyle>
          <a:p>
            <a:pPr lvl="0"/>
            <a:r>
              <a:rPr lang="en-US"/>
              <a:t>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 Brand">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srcRect b="8585"/>
          <a:stretch>
            <a:fillRect/>
          </a:stretch>
        </p:blipFill>
        <p:spPr>
          <a:xfrm>
            <a:off x="-1" y="4083285"/>
            <a:ext cx="12191999" cy="2774716"/>
          </a:xfrm>
          <a:prstGeom prst="rect">
            <a:avLst/>
          </a:prstGeom>
          <a:noFill/>
        </p:spPr>
      </p:pic>
      <p:pic>
        <p:nvPicPr>
          <p:cNvPr id="12" name="Picture 26"/>
          <p:cNvPicPr>
            <a:picLocks noChangeAspect="1"/>
          </p:cNvPicPr>
          <p:nvPr userDrawn="1"/>
        </p:nvPicPr>
        <p:blipFill rotWithShape="1">
          <a:blip r:embed="rId3">
            <a:extLst>
              <a:ext uri="{96DAC541-7B7A-43D3-8B79-37D633B846F1}">
                <asvg:svgBlip xmlns:asvg="http://schemas.microsoft.com/office/drawing/2016/SVG/main" r:embed="rId4"/>
              </a:ext>
            </a:extLst>
          </a:blip>
          <a:srcRect l="-3540" t="3" r="59594" b="23884"/>
          <a:stretch>
            <a:fillRect/>
          </a:stretch>
        </p:blipFill>
        <p:spPr>
          <a:xfrm>
            <a:off x="10290874" y="448"/>
            <a:ext cx="1901125" cy="6857553"/>
          </a:xfrm>
          <a:prstGeom prst="rect">
            <a:avLst/>
          </a:prstGeom>
        </p:spPr>
      </p:pic>
      <p:sp>
        <p:nvSpPr>
          <p:cNvPr id="11" name="Text Placeholder 8"/>
          <p:cNvSpPr>
            <a:spLocks noGrp="1"/>
          </p:cNvSpPr>
          <p:nvPr>
            <p:ph type="body" sz="quarter" idx="11" hasCustomPrompt="1"/>
          </p:nvPr>
        </p:nvSpPr>
        <p:spPr>
          <a:xfrm>
            <a:off x="790467" y="3168416"/>
            <a:ext cx="3043767" cy="245195"/>
          </a:xfrm>
          <a:prstGeom prst="rect">
            <a:avLst/>
          </a:prstGeom>
        </p:spPr>
        <p:txBody>
          <a:bodyPr wrap="square" lIns="0" tIns="0" rIns="0" bIns="45720">
            <a:spAutoFit/>
          </a:bodyPr>
          <a:lstStyle>
            <a:lvl1pPr marL="0" indent="0">
              <a:lnSpc>
                <a:spcPct val="80000"/>
              </a:lnSpc>
              <a:spcAft>
                <a:spcPts val="800"/>
              </a:spcAft>
              <a:buNone/>
              <a:defRPr lang="en-US" sz="1600" b="0" i="0" kern="1200" cap="all" spc="160" baseline="0" dirty="0">
                <a:solidFill>
                  <a:schemeClr val="bg2"/>
                </a:solidFill>
                <a:latin typeface="Roboto Condensed Light" panose="02000000000000000000" pitchFamily="2" charset="0"/>
                <a:ea typeface="Roboto Condensed Light" panose="02000000000000000000" pitchFamily="2" charset="0"/>
                <a:cs typeface="+mn-cs"/>
              </a:defRPr>
            </a:lvl1pPr>
            <a:lvl2pPr marL="313259" indent="0">
              <a:buNone/>
              <a:defRPr/>
            </a:lvl2pPr>
            <a:lvl3pPr marL="547780" indent="0">
              <a:buNone/>
              <a:defRPr/>
            </a:lvl3pPr>
            <a:lvl4pPr marL="757748" indent="0">
              <a:buNone/>
              <a:defRPr/>
            </a:lvl4pPr>
            <a:lvl5pPr marL="990575" indent="0">
              <a:buNone/>
              <a:defRPr/>
            </a:lvl5pPr>
          </a:lstStyle>
          <a:p>
            <a:pPr marL="0" lvl="0" indent="0" algn="l" defTabSz="914377" rtl="0" eaLnBrk="1" latinLnBrk="0" hangingPunct="1">
              <a:lnSpc>
                <a:spcPct val="80000"/>
              </a:lnSpc>
              <a:spcBef>
                <a:spcPts val="0"/>
              </a:spcBef>
              <a:spcAft>
                <a:spcPts val="800"/>
              </a:spcAft>
              <a:buClr>
                <a:schemeClr val="accent2"/>
              </a:buClr>
              <a:buSzPct val="90000"/>
              <a:buFont typeface="Arial" panose="020B0604020202020204" pitchFamily="34" charset="0"/>
              <a:buNone/>
            </a:pPr>
            <a:r>
              <a:rPr lang="en-US"/>
              <a:t>EYEBROW</a:t>
            </a:r>
          </a:p>
        </p:txBody>
      </p:sp>
      <p:sp>
        <p:nvSpPr>
          <p:cNvPr id="13" name="Title 9"/>
          <p:cNvSpPr>
            <a:spLocks noGrp="1"/>
          </p:cNvSpPr>
          <p:nvPr>
            <p:ph type="title"/>
          </p:nvPr>
        </p:nvSpPr>
        <p:spPr>
          <a:xfrm>
            <a:off x="788915" y="3429000"/>
            <a:ext cx="7673768" cy="1514261"/>
          </a:xfrm>
          <a:prstGeom prst="rect">
            <a:avLst/>
          </a:prstGeom>
        </p:spPr>
        <p:txBody>
          <a:bodyPr wrap="square" bIns="182880" anchor="t" anchorCtr="0">
            <a:spAutoFit/>
          </a:bodyPr>
          <a:lstStyle>
            <a:lvl1pPr>
              <a:defRPr sz="4800"/>
            </a:lvl1pPr>
          </a:lstStyle>
          <a:p>
            <a:r>
              <a:rPr lang="en-US"/>
              <a:t>Click to edit Master title style</a:t>
            </a:r>
          </a:p>
        </p:txBody>
      </p:sp>
      <p:sp>
        <p:nvSpPr>
          <p:cNvPr id="15" name="Text Placeholder 8"/>
          <p:cNvSpPr>
            <a:spLocks noGrp="1"/>
          </p:cNvSpPr>
          <p:nvPr>
            <p:ph type="body" sz="quarter" idx="13"/>
          </p:nvPr>
        </p:nvSpPr>
        <p:spPr>
          <a:xfrm>
            <a:off x="790467" y="4376353"/>
            <a:ext cx="4125383" cy="164148"/>
          </a:xfrm>
          <a:prstGeom prst="rect">
            <a:avLst/>
          </a:prstGeom>
        </p:spPr>
        <p:txBody>
          <a:bodyPr wrap="square" lIns="0" tIns="0" rIns="0" bIns="0">
            <a:spAutoFit/>
          </a:bodyPr>
          <a:lstStyle>
            <a:lvl1pPr marL="0" indent="0">
              <a:lnSpc>
                <a:spcPct val="80000"/>
              </a:lnSpc>
              <a:spcAft>
                <a:spcPts val="800"/>
              </a:spcAft>
              <a:buNone/>
              <a:defRPr lang="en-US" sz="1333" b="0" i="0" kern="1200" spc="0" baseline="0" dirty="0">
                <a:solidFill>
                  <a:schemeClr val="tx1">
                    <a:lumMod val="50000"/>
                    <a:lumOff val="50000"/>
                  </a:schemeClr>
                </a:solidFill>
                <a:latin typeface="Lato Light" panose="020F0302020204030203" pitchFamily="34" charset="77"/>
                <a:ea typeface="Roboto Condensed Light" panose="02000000000000000000" pitchFamily="2" charset="0"/>
                <a:cs typeface="+mn-cs"/>
              </a:defRPr>
            </a:lvl1pPr>
            <a:lvl2pPr marL="313259" indent="0">
              <a:buNone/>
              <a:defRPr/>
            </a:lvl2pPr>
            <a:lvl3pPr marL="547780" indent="0">
              <a:buNone/>
              <a:defRPr/>
            </a:lvl3pPr>
            <a:lvl4pPr marL="757748" indent="0">
              <a:buNone/>
              <a:defRPr/>
            </a:lvl4pPr>
            <a:lvl5pPr marL="990575" indent="0">
              <a:buNone/>
              <a:defRPr/>
            </a:lvl5pPr>
          </a:lstStyle>
          <a:p>
            <a:pPr marL="0" lvl="0" indent="0" algn="l" defTabSz="914377" rtl="0" eaLnBrk="1" latinLnBrk="0" hangingPunct="1">
              <a:lnSpc>
                <a:spcPct val="80000"/>
              </a:lnSpc>
              <a:spcBef>
                <a:spcPts val="0"/>
              </a:spcBef>
              <a:spcAft>
                <a:spcPts val="800"/>
              </a:spcAft>
              <a:buClr>
                <a:schemeClr val="accent2"/>
              </a:buClr>
              <a:buSzPct val="90000"/>
              <a:buFont typeface="Arial" panose="020B0604020202020204" pitchFamily="34" charset="0"/>
              <a:buNone/>
            </a:pPr>
            <a:r>
              <a:rPr lang="en-US"/>
              <a:t>Edit Master text styles</a:t>
            </a:r>
          </a:p>
        </p:txBody>
      </p:sp>
      <p:pic>
        <p:nvPicPr>
          <p:cNvPr id="7" name="Picture 6"/>
          <p:cNvPicPr>
            <a:picLocks noChangeAspect="1"/>
          </p:cNvPicPr>
          <p:nvPr userDrawn="1"/>
        </p:nvPicPr>
        <p:blipFill>
          <a:blip r:embed="rId5"/>
          <a:srcRect/>
          <a:stretch>
            <a:fillRect/>
          </a:stretch>
        </p:blipFill>
        <p:spPr>
          <a:xfrm>
            <a:off x="655131" y="550184"/>
            <a:ext cx="1828800" cy="62484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1_Divider Slide">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12192000" cy="6858000"/>
          </a:xfrm>
          <a:prstGeom prst="rect">
            <a:avLst/>
          </a:prstGeom>
          <a:gradFill flip="none" rotWithShape="1">
            <a:gsLst>
              <a:gs pos="0">
                <a:schemeClr val="tx1">
                  <a:lumMod val="50000"/>
                  <a:lumOff val="50000"/>
                </a:schemeClr>
              </a:gs>
              <a:gs pos="100000">
                <a:schemeClr val="tx1"/>
              </a:gs>
            </a:gsLst>
            <a:lin ang="8100000" scaled="1"/>
            <a:tileRect/>
          </a:gradFill>
        </p:spPr>
        <p:txBody>
          <a:bodyPr vert="horz" lIns="0" tIns="0" rIns="0" bIns="0" rtlCol="0" anchor="ctr" anchorCtr="0">
            <a:normAutofit/>
          </a:bodyPr>
          <a:lstStyle>
            <a:lvl1pPr marL="0" indent="0">
              <a:buNone/>
              <a:defRPr lang="en-US" sz="800" dirty="0">
                <a:noFill/>
              </a:defRPr>
            </a:lvl1pPr>
          </a:lstStyle>
          <a:p>
            <a:pPr marL="153243" lvl="0" indent="-153243" algn="ctr"/>
            <a:endParaRPr lang="en-US"/>
          </a:p>
        </p:txBody>
      </p:sp>
      <p:sp>
        <p:nvSpPr>
          <p:cNvPr id="28" name="Title 9"/>
          <p:cNvSpPr>
            <a:spLocks noGrp="1"/>
          </p:cNvSpPr>
          <p:nvPr>
            <p:ph type="title"/>
          </p:nvPr>
        </p:nvSpPr>
        <p:spPr>
          <a:xfrm>
            <a:off x="788915" y="3429000"/>
            <a:ext cx="7372951" cy="849463"/>
          </a:xfrm>
          <a:prstGeom prst="rect">
            <a:avLst/>
          </a:prstGeom>
        </p:spPr>
        <p:txBody>
          <a:bodyPr wrap="square" bIns="182880" anchor="t" anchorCtr="0">
            <a:spAutoFit/>
          </a:bodyPr>
          <a:lstStyle>
            <a:lvl1pPr>
              <a:defRPr sz="4800"/>
            </a:lvl1pPr>
          </a:lstStyle>
          <a:p>
            <a:endParaRPr lang="en-US"/>
          </a:p>
        </p:txBody>
      </p:sp>
      <p:sp>
        <p:nvSpPr>
          <p:cNvPr id="29" name="Text Placeholder 8"/>
          <p:cNvSpPr>
            <a:spLocks noGrp="1"/>
          </p:cNvSpPr>
          <p:nvPr>
            <p:ph type="body" sz="quarter" idx="13"/>
          </p:nvPr>
        </p:nvSpPr>
        <p:spPr>
          <a:xfrm>
            <a:off x="781051" y="4357193"/>
            <a:ext cx="4125383" cy="180627"/>
          </a:xfrm>
          <a:prstGeom prst="rect">
            <a:avLst/>
          </a:prstGeom>
        </p:spPr>
        <p:txBody>
          <a:bodyPr wrap="square" lIns="0" tIns="0" rIns="0" bIns="0">
            <a:spAutoFit/>
          </a:bodyPr>
          <a:lstStyle>
            <a:lvl1pPr marL="0" indent="0">
              <a:lnSpc>
                <a:spcPct val="80000"/>
              </a:lnSpc>
              <a:spcAft>
                <a:spcPts val="800"/>
              </a:spcAft>
              <a:buNone/>
              <a:defRPr lang="en-US" sz="1467" b="0" i="0" kern="1200" spc="0" baseline="0" dirty="0">
                <a:solidFill>
                  <a:schemeClr val="bg1">
                    <a:lumMod val="65000"/>
                  </a:schemeClr>
                </a:solidFill>
                <a:latin typeface="Lato Light" panose="020F0302020204030203" pitchFamily="34" charset="77"/>
                <a:ea typeface="Roboto Condensed Light" panose="02000000000000000000" pitchFamily="2" charset="0"/>
                <a:cs typeface="+mn-cs"/>
              </a:defRPr>
            </a:lvl1pPr>
            <a:lvl2pPr marL="313259" indent="0">
              <a:buNone/>
              <a:defRPr/>
            </a:lvl2pPr>
            <a:lvl3pPr marL="547780" indent="0">
              <a:buNone/>
              <a:defRPr/>
            </a:lvl3pPr>
            <a:lvl4pPr marL="757748" indent="0">
              <a:buNone/>
              <a:defRPr/>
            </a:lvl4pPr>
            <a:lvl5pPr marL="990575" indent="0">
              <a:buNone/>
              <a:defRPr/>
            </a:lvl5pPr>
          </a:lstStyle>
          <a:p>
            <a:pPr marL="0" lvl="0" indent="0" algn="l" defTabSz="914377" rtl="0" eaLnBrk="1" latinLnBrk="0" hangingPunct="1">
              <a:lnSpc>
                <a:spcPct val="80000"/>
              </a:lnSpc>
              <a:spcBef>
                <a:spcPts val="0"/>
              </a:spcBef>
              <a:spcAft>
                <a:spcPts val="800"/>
              </a:spcAft>
              <a:buClr>
                <a:schemeClr val="accent2"/>
              </a:buClr>
              <a:buSzPct val="90000"/>
              <a:buFont typeface="Arial" panose="020B0604020202020204" pitchFamily="34" charset="0"/>
              <a:buNone/>
            </a:pPr>
            <a:endParaRPr lang="en-US"/>
          </a:p>
        </p:txBody>
      </p:sp>
    </p:spTree>
    <p:extLst>
      <p:ext uri="{BB962C8B-B14F-4D97-AF65-F5344CB8AC3E}">
        <p14:creationId xmlns:p14="http://schemas.microsoft.com/office/powerpoint/2010/main" val="2059557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EBC5F05-1F9A-314F-8477-22755122636E}"/>
              </a:ext>
            </a:extLst>
          </p:cNvPr>
          <p:cNvPicPr>
            <a:picLocks noChangeAspect="1"/>
          </p:cNvPicPr>
          <p:nvPr userDrawn="1"/>
        </p:nvPicPr>
        <p:blipFill rotWithShape="1">
          <a:blip r:embed="rId2" cstate="email">
            <a:alphaModFix amt="15000"/>
            <a:extLst>
              <a:ext uri="{28A0092B-C50C-407E-A947-70E740481C1C}">
                <a14:useLocalDpi xmlns:a14="http://schemas.microsoft.com/office/drawing/2010/main"/>
              </a:ext>
            </a:extLst>
          </a:blip>
          <a:srcRect/>
          <a:stretch/>
        </p:blipFill>
        <p:spPr>
          <a:xfrm>
            <a:off x="2" y="5332249"/>
            <a:ext cx="12192001" cy="1525531"/>
          </a:xfrm>
          <a:prstGeom prst="rect">
            <a:avLst/>
          </a:prstGeom>
          <a:noFill/>
        </p:spPr>
      </p:pic>
      <p:sp>
        <p:nvSpPr>
          <p:cNvPr id="5" name="Title 1">
            <a:extLst>
              <a:ext uri="{FF2B5EF4-FFF2-40B4-BE49-F238E27FC236}">
                <a16:creationId xmlns:a16="http://schemas.microsoft.com/office/drawing/2014/main" id="{73805E69-9E4B-6246-9316-CA85ADADE362}"/>
              </a:ext>
            </a:extLst>
          </p:cNvPr>
          <p:cNvSpPr>
            <a:spLocks noGrp="1"/>
          </p:cNvSpPr>
          <p:nvPr>
            <p:ph type="title"/>
          </p:nvPr>
        </p:nvSpPr>
        <p:spPr>
          <a:xfrm>
            <a:off x="783167" y="692047"/>
            <a:ext cx="10629900" cy="701667"/>
          </a:xfrm>
          <a:prstGeom prst="rect">
            <a:avLst/>
          </a:prstGeom>
        </p:spPr>
        <p:txBody>
          <a:bodyPr vert="horz" wrap="square" lIns="0" tIns="0" rIns="0" bIns="182880" rtlCol="0" anchor="t" anchorCtr="0">
            <a:spAutoFit/>
          </a:bodyPr>
          <a:lstStyle>
            <a:lvl1pPr>
              <a:defRPr lang="en-US" sz="3733" dirty="0"/>
            </a:lvl1pPr>
          </a:lstStyle>
          <a:p>
            <a:pPr lvl="0"/>
            <a:r>
              <a:rPr lang="en-US"/>
              <a:t>Click to edit Master title style</a:t>
            </a:r>
          </a:p>
        </p:txBody>
      </p:sp>
      <p:sp>
        <p:nvSpPr>
          <p:cNvPr id="3" name="Text Placeholder 2">
            <a:extLst>
              <a:ext uri="{FF2B5EF4-FFF2-40B4-BE49-F238E27FC236}">
                <a16:creationId xmlns:a16="http://schemas.microsoft.com/office/drawing/2014/main" id="{6F8A2ED0-693D-3342-BB67-46444AB4282A}"/>
              </a:ext>
            </a:extLst>
          </p:cNvPr>
          <p:cNvSpPr>
            <a:spLocks noGrp="1"/>
          </p:cNvSpPr>
          <p:nvPr>
            <p:ph type="body" sz="quarter" idx="12"/>
          </p:nvPr>
        </p:nvSpPr>
        <p:spPr>
          <a:xfrm>
            <a:off x="783167" y="2066927"/>
            <a:ext cx="10629900" cy="265287"/>
          </a:xfrm>
        </p:spPr>
        <p:txBody>
          <a:bodyPr/>
          <a:lstStyle>
            <a:lvl1pPr>
              <a:defRPr/>
            </a:lvl1pPr>
          </a:lstStyle>
          <a:p>
            <a:pPr lvl="0"/>
            <a:r>
              <a:rPr lang="en-US"/>
              <a:t>Edit Master text styles</a:t>
            </a:r>
          </a:p>
        </p:txBody>
      </p:sp>
    </p:spTree>
    <p:extLst>
      <p:ext uri="{BB962C8B-B14F-4D97-AF65-F5344CB8AC3E}">
        <p14:creationId xmlns:p14="http://schemas.microsoft.com/office/powerpoint/2010/main" val="3355741106"/>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 name="Title Placeholder 8"/>
          <p:cNvSpPr>
            <a:spLocks noGrp="1"/>
          </p:cNvSpPr>
          <p:nvPr userDrawn="1">
            <p:ph type="title"/>
          </p:nvPr>
        </p:nvSpPr>
        <p:spPr>
          <a:xfrm>
            <a:off x="783167" y="685800"/>
            <a:ext cx="10625667" cy="572464"/>
          </a:xfrm>
          <a:prstGeom prst="rect">
            <a:avLst/>
          </a:prstGeom>
        </p:spPr>
        <p:txBody>
          <a:bodyPr vert="horz" wrap="square" lIns="0" tIns="0" rIns="0" bIns="182880" rtlCol="0" anchor="t" anchorCtr="0">
            <a:spAutoFit/>
          </a:bodyPr>
          <a:lstStyle/>
          <a:p>
            <a:r>
              <a:rPr lang="en-US"/>
              <a:t>Click to edit Master title style</a:t>
            </a:r>
          </a:p>
        </p:txBody>
      </p:sp>
      <p:sp>
        <p:nvSpPr>
          <p:cNvPr id="6" name="TextBox 5"/>
          <p:cNvSpPr txBox="1"/>
          <p:nvPr userDrawn="1"/>
        </p:nvSpPr>
        <p:spPr>
          <a:xfrm>
            <a:off x="11645461" y="6455023"/>
            <a:ext cx="343339" cy="165772"/>
          </a:xfrm>
          <a:prstGeom prst="rect">
            <a:avLst/>
          </a:prstGeom>
          <a:noFill/>
        </p:spPr>
        <p:txBody>
          <a:bodyPr wrap="square" lIns="60960" tIns="0" rIns="0" bIns="0" rtlCol="0">
            <a:spAutoFit/>
          </a:bodyPr>
          <a:lstStyle>
            <a:defPPr>
              <a:defRPr lang="en-US"/>
            </a:defPPr>
            <a:lvl1pPr defTabSz="457200">
              <a:defRPr sz="750">
                <a:solidFill>
                  <a:schemeClr val="bg1">
                    <a:lumMod val="75000"/>
                  </a:schemeClr>
                </a:solidFill>
                <a:latin typeface="Lato" panose="020F0502020204030203" pitchFamily="34" charset="0"/>
              </a:defRPr>
            </a:lvl1pPr>
          </a:lstStyle>
          <a:p>
            <a:pPr marL="0" lvl="0" indent="0">
              <a:buNone/>
            </a:pPr>
            <a:fld id="{0A52FF5E-384C-654F-BC85-B661B40A616C}" type="slidenum">
              <a:rPr lang="en-US" sz="1000" smtClean="0">
                <a:solidFill>
                  <a:schemeClr val="tx1">
                    <a:lumMod val="75000"/>
                    <a:lumOff val="25000"/>
                  </a:schemeClr>
                </a:solidFill>
              </a:rPr>
              <a:pPr marL="0" lvl="0" indent="0">
                <a:buNone/>
              </a:pPr>
              <a:t>‹#›</a:t>
            </a:fld>
            <a:endParaRPr lang="en-US" sz="1000">
              <a:solidFill>
                <a:schemeClr val="tx1">
                  <a:lumMod val="75000"/>
                  <a:lumOff val="25000"/>
                </a:schemeClr>
              </a:solidFill>
            </a:endParaRPr>
          </a:p>
        </p:txBody>
      </p:sp>
      <p:pic>
        <p:nvPicPr>
          <p:cNvPr id="7" name="Picture 6"/>
          <p:cNvPicPr>
            <a:picLocks noChangeAspect="1"/>
          </p:cNvPicPr>
          <p:nvPr userDrawn="1"/>
        </p:nvPicPr>
        <p:blipFill>
          <a:blip r:embed="rId5"/>
          <a:srcRect/>
          <a:stretch>
            <a:fillRect/>
          </a:stretch>
        </p:blipFill>
        <p:spPr>
          <a:xfrm>
            <a:off x="10629460" y="6374745"/>
            <a:ext cx="1016000" cy="353463"/>
          </a:xfrm>
          <a:prstGeom prst="rect">
            <a:avLst/>
          </a:prstGeom>
        </p:spPr>
      </p:pic>
      <p:sp>
        <p:nvSpPr>
          <p:cNvPr id="2" name="Text Placeholder 1"/>
          <p:cNvSpPr>
            <a:spLocks noGrp="1"/>
          </p:cNvSpPr>
          <p:nvPr>
            <p:ph type="body" idx="1"/>
          </p:nvPr>
        </p:nvSpPr>
        <p:spPr>
          <a:xfrm>
            <a:off x="783167" y="1468137"/>
            <a:ext cx="10629901" cy="1275157"/>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58" r:id="rId1"/>
    <p:sldLayoutId id="2147483649" r:id="rId2"/>
    <p:sldLayoutId id="2147483669" r:id="rId3"/>
  </p:sldLayoutIdLst>
  <p:txStyles>
    <p:titleStyle>
      <a:lvl1pPr algn="l" defTabSz="685800" rtl="0" eaLnBrk="1" latinLnBrk="0" hangingPunct="1">
        <a:lnSpc>
          <a:spcPct val="90000"/>
        </a:lnSpc>
        <a:spcBef>
          <a:spcPct val="0"/>
        </a:spcBef>
        <a:buNone/>
        <a:defRPr sz="2800" b="0" i="0" kern="1200">
          <a:solidFill>
            <a:schemeClr val="tx1"/>
          </a:solidFill>
          <a:latin typeface="Lato Light" panose="020F0302020204030203" pitchFamily="34" charset="77"/>
          <a:ea typeface="+mj-ea"/>
          <a:cs typeface="+mj-cs"/>
        </a:defRPr>
      </a:lvl1pPr>
    </p:titleStyle>
    <p:bodyStyle>
      <a:lvl1pPr marL="0" indent="0" algn="l" defTabSz="685800" rtl="0" eaLnBrk="1" latinLnBrk="0" hangingPunct="1">
        <a:lnSpc>
          <a:spcPct val="120000"/>
        </a:lnSpc>
        <a:spcBef>
          <a:spcPts val="0"/>
        </a:spcBef>
        <a:spcAft>
          <a:spcPts val="800"/>
        </a:spcAft>
        <a:buClr>
          <a:schemeClr val="tx2"/>
        </a:buClr>
        <a:buSzPct val="90000"/>
        <a:buFont typeface="Arial" panose="020B0604020202020204" pitchFamily="34" charset="0"/>
        <a:buNone/>
        <a:defRPr sz="1200" b="0" i="0" kern="1200">
          <a:solidFill>
            <a:schemeClr val="tx1">
              <a:lumMod val="75000"/>
              <a:lumOff val="25000"/>
            </a:schemeClr>
          </a:solidFill>
          <a:latin typeface="Lato Light" panose="020F0302020204030203" pitchFamily="34" charset="77"/>
          <a:ea typeface="+mn-ea"/>
          <a:cs typeface="+mn-cs"/>
        </a:defRPr>
      </a:lvl1pPr>
      <a:lvl2pPr marL="116205" indent="-118745" algn="l" defTabSz="685800" rtl="0" eaLnBrk="1" latinLnBrk="0" hangingPunct="1">
        <a:lnSpc>
          <a:spcPct val="120000"/>
        </a:lnSpc>
        <a:spcBef>
          <a:spcPts val="0"/>
        </a:spcBef>
        <a:spcAft>
          <a:spcPts val="500"/>
        </a:spcAft>
        <a:buClr>
          <a:schemeClr val="tx2"/>
        </a:buClr>
        <a:buSzPct val="90000"/>
        <a:buFont typeface="Arial" panose="020B0604020202020204" pitchFamily="34" charset="0"/>
        <a:buChar char="•"/>
        <a:defRPr sz="1200" b="0" i="0" kern="1200">
          <a:solidFill>
            <a:schemeClr val="tx1">
              <a:lumMod val="75000"/>
              <a:lumOff val="25000"/>
            </a:schemeClr>
          </a:solidFill>
          <a:latin typeface="Lato Light" panose="020F0302020204030203" pitchFamily="34" charset="77"/>
          <a:ea typeface="+mn-ea"/>
          <a:cs typeface="+mn-cs"/>
        </a:defRPr>
      </a:lvl2pPr>
      <a:lvl3pPr marL="231775" indent="-122555" algn="l" defTabSz="685800" rtl="0" eaLnBrk="1" latinLnBrk="0" hangingPunct="1">
        <a:lnSpc>
          <a:spcPct val="120000"/>
        </a:lnSpc>
        <a:spcBef>
          <a:spcPts val="0"/>
        </a:spcBef>
        <a:spcAft>
          <a:spcPts val="500"/>
        </a:spcAft>
        <a:buClr>
          <a:schemeClr val="tx2"/>
        </a:buClr>
        <a:buSzPct val="90000"/>
        <a:buFont typeface="Arial" panose="020B0604020202020204" pitchFamily="34" charset="0"/>
        <a:buChar char="•"/>
        <a:defRPr sz="1100" b="0" i="0" kern="1200">
          <a:solidFill>
            <a:schemeClr val="tx1">
              <a:lumMod val="75000"/>
              <a:lumOff val="25000"/>
            </a:schemeClr>
          </a:solidFill>
          <a:latin typeface="Lato Light" panose="020F0302020204030203" pitchFamily="34" charset="77"/>
          <a:ea typeface="+mn-ea"/>
          <a:cs typeface="+mn-cs"/>
        </a:defRPr>
      </a:lvl3pPr>
      <a:lvl4pPr marL="347980" indent="-118745" algn="l" defTabSz="685800" rtl="0" eaLnBrk="1" latinLnBrk="0" hangingPunct="1">
        <a:lnSpc>
          <a:spcPct val="120000"/>
        </a:lnSpc>
        <a:spcBef>
          <a:spcPts val="0"/>
        </a:spcBef>
        <a:spcAft>
          <a:spcPts val="500"/>
        </a:spcAft>
        <a:buClr>
          <a:schemeClr val="tx2"/>
        </a:buClr>
        <a:buSzPct val="90000"/>
        <a:buFont typeface="Arial" panose="020B0604020202020204" pitchFamily="34" charset="0"/>
        <a:buChar char="•"/>
        <a:defRPr sz="1000" b="0" i="0" kern="1200">
          <a:solidFill>
            <a:schemeClr val="tx1">
              <a:lumMod val="75000"/>
              <a:lumOff val="25000"/>
            </a:schemeClr>
          </a:solidFill>
          <a:latin typeface="Lato Light" panose="020F0302020204030203" pitchFamily="34" charset="77"/>
          <a:ea typeface="+mn-ea"/>
          <a:cs typeface="+mn-cs"/>
        </a:defRPr>
      </a:lvl4pPr>
      <a:lvl5pPr marL="496570" indent="-118745" algn="l" defTabSz="685800" rtl="0" eaLnBrk="1" latinLnBrk="0" hangingPunct="1">
        <a:lnSpc>
          <a:spcPct val="120000"/>
        </a:lnSpc>
        <a:spcBef>
          <a:spcPts val="0"/>
        </a:spcBef>
        <a:spcAft>
          <a:spcPts val="500"/>
        </a:spcAft>
        <a:buClr>
          <a:schemeClr val="tx2"/>
        </a:buClr>
        <a:buSzPct val="90000"/>
        <a:buFont typeface="Arial" panose="020B0604020202020204" pitchFamily="34" charset="0"/>
        <a:buChar char="•"/>
        <a:defRPr sz="900" b="0" i="0" kern="1200">
          <a:solidFill>
            <a:schemeClr val="tx1">
              <a:lumMod val="75000"/>
              <a:lumOff val="25000"/>
            </a:schemeClr>
          </a:solidFill>
          <a:latin typeface="Lato Light" panose="020F0302020204030203" pitchFamily="34" charset="77"/>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 name="Title Placeholder 8">
            <a:extLst>
              <a:ext uri="{FF2B5EF4-FFF2-40B4-BE49-F238E27FC236}">
                <a16:creationId xmlns:a16="http://schemas.microsoft.com/office/drawing/2014/main" id="{4264E79F-030B-A442-85A4-6D961B31A743}"/>
              </a:ext>
            </a:extLst>
          </p:cNvPr>
          <p:cNvSpPr>
            <a:spLocks noGrp="1"/>
          </p:cNvSpPr>
          <p:nvPr userDrawn="1">
            <p:ph type="title"/>
          </p:nvPr>
        </p:nvSpPr>
        <p:spPr>
          <a:xfrm>
            <a:off x="783168" y="685802"/>
            <a:ext cx="10625667" cy="701667"/>
          </a:xfrm>
          <a:prstGeom prst="rect">
            <a:avLst/>
          </a:prstGeom>
        </p:spPr>
        <p:txBody>
          <a:bodyPr vert="horz" wrap="square" lIns="0" tIns="0" rIns="0" bIns="182880" rtlCol="0" anchor="t" anchorCtr="0">
            <a:spAutoFit/>
          </a:bodyPr>
          <a:lstStyle/>
          <a:p>
            <a:r>
              <a:rPr lang="en-US"/>
              <a:t>Click to edit Master title style</a:t>
            </a:r>
          </a:p>
        </p:txBody>
      </p:sp>
      <p:sp>
        <p:nvSpPr>
          <p:cNvPr id="6" name="TextBox 5">
            <a:extLst>
              <a:ext uri="{FF2B5EF4-FFF2-40B4-BE49-F238E27FC236}">
                <a16:creationId xmlns:a16="http://schemas.microsoft.com/office/drawing/2014/main" id="{4903B0D5-4B3B-3F46-BA88-82C33A23B3D5}"/>
              </a:ext>
            </a:extLst>
          </p:cNvPr>
          <p:cNvSpPr txBox="1"/>
          <p:nvPr userDrawn="1"/>
        </p:nvSpPr>
        <p:spPr>
          <a:xfrm>
            <a:off x="11645461" y="6455023"/>
            <a:ext cx="343339" cy="165815"/>
          </a:xfrm>
          <a:prstGeom prst="rect">
            <a:avLst/>
          </a:prstGeom>
          <a:noFill/>
        </p:spPr>
        <p:txBody>
          <a:bodyPr wrap="square" lIns="60960" tIns="0" rIns="0" bIns="0" rtlCol="0">
            <a:spAutoFit/>
          </a:bodyPr>
          <a:lstStyle>
            <a:defPPr>
              <a:defRPr lang="en-US"/>
            </a:defPPr>
            <a:lvl1pPr defTabSz="457200">
              <a:defRPr sz="750">
                <a:solidFill>
                  <a:schemeClr val="bg1">
                    <a:lumMod val="75000"/>
                  </a:schemeClr>
                </a:solidFill>
                <a:latin typeface="Lato" panose="020F0502020204030203" pitchFamily="34" charset="0"/>
              </a:defRPr>
            </a:lvl1pPr>
          </a:lstStyle>
          <a:p>
            <a:pPr marL="0" lvl="0" indent="0">
              <a:buNone/>
            </a:pPr>
            <a:fld id="{0A52FF5E-384C-654F-BC85-B661B40A616C}" type="slidenum">
              <a:rPr lang="en-US" sz="1000" smtClean="0">
                <a:solidFill>
                  <a:schemeClr val="tx1">
                    <a:lumMod val="75000"/>
                    <a:lumOff val="25000"/>
                  </a:schemeClr>
                </a:solidFill>
              </a:rPr>
              <a:pPr marL="0" lvl="0" indent="0">
                <a:buNone/>
              </a:pPr>
              <a:t>‹#›</a:t>
            </a:fld>
            <a:endParaRPr lang="en-US" sz="1000">
              <a:solidFill>
                <a:schemeClr val="tx1">
                  <a:lumMod val="75000"/>
                  <a:lumOff val="25000"/>
                </a:schemeClr>
              </a:solidFill>
            </a:endParaRPr>
          </a:p>
        </p:txBody>
      </p:sp>
      <p:pic>
        <p:nvPicPr>
          <p:cNvPr id="7" name="Picture 6">
            <a:extLst>
              <a:ext uri="{FF2B5EF4-FFF2-40B4-BE49-F238E27FC236}">
                <a16:creationId xmlns:a16="http://schemas.microsoft.com/office/drawing/2014/main" id="{3A19835B-8FC7-DF43-B198-4E479CCB2D6B}"/>
              </a:ext>
            </a:extLst>
          </p:cNvPr>
          <p:cNvPicPr>
            <a:picLocks noChangeAspect="1"/>
          </p:cNvPicPr>
          <p:nvPr userDrawn="1"/>
        </p:nvPicPr>
        <p:blipFill>
          <a:blip r:embed="rId3"/>
          <a:srcRect/>
          <a:stretch/>
        </p:blipFill>
        <p:spPr>
          <a:xfrm>
            <a:off x="10629460" y="6374746"/>
            <a:ext cx="1016000" cy="353463"/>
          </a:xfrm>
          <a:prstGeom prst="rect">
            <a:avLst/>
          </a:prstGeom>
        </p:spPr>
      </p:pic>
      <p:sp>
        <p:nvSpPr>
          <p:cNvPr id="2" name="Text Placeholder 1">
            <a:extLst>
              <a:ext uri="{FF2B5EF4-FFF2-40B4-BE49-F238E27FC236}">
                <a16:creationId xmlns:a16="http://schemas.microsoft.com/office/drawing/2014/main" id="{80989D6A-64F1-FC40-A8EE-9674A6160F6B}"/>
              </a:ext>
            </a:extLst>
          </p:cNvPr>
          <p:cNvSpPr>
            <a:spLocks noGrp="1"/>
          </p:cNvSpPr>
          <p:nvPr>
            <p:ph type="body" idx="1"/>
          </p:nvPr>
        </p:nvSpPr>
        <p:spPr>
          <a:xfrm>
            <a:off x="783168" y="1468138"/>
            <a:ext cx="10629901" cy="1481431"/>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8583797"/>
      </p:ext>
    </p:extLst>
  </p:cSld>
  <p:clrMap bg1="lt1" tx1="dk1" bg2="lt2" tx2="dk2" accent1="accent1" accent2="accent2" accent3="accent3" accent4="accent4" accent5="accent5" accent6="accent6" hlink="hlink" folHlink="folHlink"/>
  <p:sldLayoutIdLst>
    <p:sldLayoutId id="2147483668" r:id="rId1"/>
  </p:sldLayoutIdLst>
  <p:txStyles>
    <p:titleStyle>
      <a:lvl1pPr algn="l" defTabSz="914377" rtl="0" eaLnBrk="1" latinLnBrk="0" hangingPunct="1">
        <a:lnSpc>
          <a:spcPct val="90000"/>
        </a:lnSpc>
        <a:spcBef>
          <a:spcPct val="0"/>
        </a:spcBef>
        <a:buNone/>
        <a:defRPr sz="3733" b="0" i="0" kern="1200">
          <a:solidFill>
            <a:schemeClr val="tx1"/>
          </a:solidFill>
          <a:latin typeface="Lato Light" panose="020F0302020204030203" pitchFamily="34" charset="77"/>
          <a:ea typeface="+mj-ea"/>
          <a:cs typeface="+mj-cs"/>
        </a:defRPr>
      </a:lvl1pPr>
    </p:titleStyle>
    <p:bodyStyle>
      <a:lvl1pPr marL="0" indent="0" algn="l" defTabSz="914377" rtl="0" eaLnBrk="1" latinLnBrk="0" hangingPunct="1">
        <a:lnSpc>
          <a:spcPct val="120000"/>
        </a:lnSpc>
        <a:spcBef>
          <a:spcPts val="0"/>
        </a:spcBef>
        <a:spcAft>
          <a:spcPts val="1067"/>
        </a:spcAft>
        <a:buClr>
          <a:schemeClr val="tx2"/>
        </a:buClr>
        <a:buSzPct val="90000"/>
        <a:buFont typeface="Arial" panose="020B0604020202020204" pitchFamily="34" charset="0"/>
        <a:buNone/>
        <a:tabLst/>
        <a:defRPr sz="1600" b="0" i="0" kern="1200">
          <a:solidFill>
            <a:schemeClr val="tx1">
              <a:lumMod val="75000"/>
              <a:lumOff val="25000"/>
            </a:schemeClr>
          </a:solidFill>
          <a:latin typeface="Lato Light" panose="020F0302020204030203" pitchFamily="34" charset="77"/>
          <a:ea typeface="+mn-ea"/>
          <a:cs typeface="+mn-cs"/>
        </a:defRPr>
      </a:lvl1pPr>
      <a:lvl2pPr marL="154513" indent="-146047" algn="l" defTabSz="914377" rtl="0" eaLnBrk="1" latinLnBrk="0" hangingPunct="1">
        <a:lnSpc>
          <a:spcPct val="90000"/>
        </a:lnSpc>
        <a:spcBef>
          <a:spcPts val="0"/>
        </a:spcBef>
        <a:spcAft>
          <a:spcPts val="667"/>
        </a:spcAft>
        <a:buClr>
          <a:schemeClr val="tx2"/>
        </a:buClr>
        <a:buSzPct val="90000"/>
        <a:buFont typeface="Arial" panose="020B0604020202020204" pitchFamily="34" charset="0"/>
        <a:buChar char="•"/>
        <a:tabLst/>
        <a:defRPr sz="1600" b="0" i="0" kern="1200">
          <a:solidFill>
            <a:schemeClr val="tx1">
              <a:lumMod val="75000"/>
              <a:lumOff val="25000"/>
            </a:schemeClr>
          </a:solidFill>
          <a:latin typeface="Lato Light" panose="020F0302020204030203" pitchFamily="34" charset="77"/>
          <a:ea typeface="+mn-ea"/>
          <a:cs typeface="+mn-cs"/>
        </a:defRPr>
      </a:lvl2pPr>
      <a:lvl3pPr marL="309026" indent="-162980" algn="l" defTabSz="914377" rtl="0" eaLnBrk="1" latinLnBrk="0" hangingPunct="1">
        <a:lnSpc>
          <a:spcPct val="90000"/>
        </a:lnSpc>
        <a:spcBef>
          <a:spcPts val="0"/>
        </a:spcBef>
        <a:spcAft>
          <a:spcPts val="667"/>
        </a:spcAft>
        <a:buClr>
          <a:schemeClr val="tx2"/>
        </a:buClr>
        <a:buSzPct val="90000"/>
        <a:buFont typeface="Arial" panose="020B0604020202020204" pitchFamily="34" charset="0"/>
        <a:buChar char="•"/>
        <a:tabLst/>
        <a:defRPr sz="1467" b="0" i="0" kern="1200">
          <a:solidFill>
            <a:schemeClr val="tx1">
              <a:lumMod val="75000"/>
              <a:lumOff val="25000"/>
            </a:schemeClr>
          </a:solidFill>
          <a:latin typeface="Lato Light" panose="020F0302020204030203" pitchFamily="34" charset="77"/>
          <a:ea typeface="+mn-ea"/>
          <a:cs typeface="+mn-cs"/>
        </a:defRPr>
      </a:lvl3pPr>
      <a:lvl4pPr marL="463539" indent="-146047" algn="l" defTabSz="914377" rtl="0" eaLnBrk="1" latinLnBrk="0" hangingPunct="1">
        <a:lnSpc>
          <a:spcPct val="90000"/>
        </a:lnSpc>
        <a:spcBef>
          <a:spcPts val="0"/>
        </a:spcBef>
        <a:spcAft>
          <a:spcPts val="667"/>
        </a:spcAft>
        <a:buClr>
          <a:schemeClr val="tx2"/>
        </a:buClr>
        <a:buSzPct val="90000"/>
        <a:buFont typeface="Arial" panose="020B0604020202020204" pitchFamily="34" charset="0"/>
        <a:buChar char="•"/>
        <a:tabLst/>
        <a:defRPr sz="1333" b="0" i="0" kern="1200">
          <a:solidFill>
            <a:schemeClr val="tx1">
              <a:lumMod val="75000"/>
              <a:lumOff val="25000"/>
            </a:schemeClr>
          </a:solidFill>
          <a:latin typeface="Lato Light" panose="020F0302020204030203" pitchFamily="34" charset="77"/>
          <a:ea typeface="+mn-ea"/>
          <a:cs typeface="+mn-cs"/>
        </a:defRPr>
      </a:lvl4pPr>
      <a:lvl5pPr marL="539737" indent="-101597" algn="l" defTabSz="914377" rtl="0" eaLnBrk="1" latinLnBrk="0" hangingPunct="1">
        <a:lnSpc>
          <a:spcPct val="90000"/>
        </a:lnSpc>
        <a:spcBef>
          <a:spcPts val="0"/>
        </a:spcBef>
        <a:spcAft>
          <a:spcPts val="667"/>
        </a:spcAft>
        <a:buClr>
          <a:schemeClr val="tx2"/>
        </a:buClr>
        <a:buSzPct val="90000"/>
        <a:buFont typeface="Arial" panose="020B0604020202020204" pitchFamily="34" charset="0"/>
        <a:buChar char="•"/>
        <a:tabLst/>
        <a:defRPr sz="1200" b="0" i="0" kern="1200">
          <a:solidFill>
            <a:schemeClr val="tx1">
              <a:lumMod val="75000"/>
              <a:lumOff val="25000"/>
            </a:schemeClr>
          </a:solidFill>
          <a:latin typeface="Lato Light" panose="020F0302020204030203" pitchFamily="34"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4" userDrawn="1">
          <p15:clr>
            <a:srgbClr val="F26B43"/>
          </p15:clr>
        </p15:guide>
        <p15:guide id="2" pos="371" userDrawn="1">
          <p15:clr>
            <a:srgbClr val="F26B43"/>
          </p15:clr>
        </p15:guide>
        <p15:guide id="3" orient="horz" pos="2916" userDrawn="1">
          <p15:clr>
            <a:srgbClr val="F26B43"/>
          </p15:clr>
        </p15:guide>
        <p15:guide id="4" pos="5392" userDrawn="1">
          <p15:clr>
            <a:srgbClr val="F26B43"/>
          </p15:clr>
        </p15:guide>
        <p15:guide id="5" pos="783" userDrawn="1">
          <p15:clr>
            <a:srgbClr val="F26B43"/>
          </p15:clr>
        </p15:guide>
        <p15:guide id="6" pos="879" userDrawn="1">
          <p15:clr>
            <a:srgbClr val="F26B43"/>
          </p15:clr>
        </p15:guide>
        <p15:guide id="7" pos="1295" userDrawn="1">
          <p15:clr>
            <a:srgbClr val="F26B43"/>
          </p15:clr>
        </p15:guide>
        <p15:guide id="8" pos="1392" userDrawn="1">
          <p15:clr>
            <a:srgbClr val="F26B43"/>
          </p15:clr>
        </p15:guide>
        <p15:guide id="9" pos="1807" userDrawn="1">
          <p15:clr>
            <a:srgbClr val="F26B43"/>
          </p15:clr>
        </p15:guide>
        <p15:guide id="10" pos="1903" userDrawn="1">
          <p15:clr>
            <a:srgbClr val="F26B43"/>
          </p15:clr>
        </p15:guide>
        <p15:guide id="11" pos="2320" userDrawn="1">
          <p15:clr>
            <a:srgbClr val="F26B43"/>
          </p15:clr>
        </p15:guide>
        <p15:guide id="12" pos="2415" userDrawn="1">
          <p15:clr>
            <a:srgbClr val="F26B43"/>
          </p15:clr>
        </p15:guide>
        <p15:guide id="13" pos="2831" userDrawn="1">
          <p15:clr>
            <a:srgbClr val="F26B43"/>
          </p15:clr>
        </p15:guide>
        <p15:guide id="14" pos="2928" userDrawn="1">
          <p15:clr>
            <a:srgbClr val="F26B43"/>
          </p15:clr>
        </p15:guide>
        <p15:guide id="15" pos="3343" userDrawn="1">
          <p15:clr>
            <a:srgbClr val="F26B43"/>
          </p15:clr>
        </p15:guide>
        <p15:guide id="16" pos="3439" userDrawn="1">
          <p15:clr>
            <a:srgbClr val="F26B43"/>
          </p15:clr>
        </p15:guide>
        <p15:guide id="17" pos="3856" userDrawn="1">
          <p15:clr>
            <a:srgbClr val="F26B43"/>
          </p15:clr>
        </p15:guide>
        <p15:guide id="18" pos="3951" userDrawn="1">
          <p15:clr>
            <a:srgbClr val="F26B43"/>
          </p15:clr>
        </p15:guide>
        <p15:guide id="19" pos="4367" userDrawn="1">
          <p15:clr>
            <a:srgbClr val="F26B43"/>
          </p15:clr>
        </p15:guide>
        <p15:guide id="20" pos="4463" userDrawn="1">
          <p15:clr>
            <a:srgbClr val="F26B43"/>
          </p15:clr>
        </p15:guide>
        <p15:guide id="21" pos="4879" userDrawn="1">
          <p15:clr>
            <a:srgbClr val="F26B43"/>
          </p15:clr>
        </p15:guide>
        <p15:guide id="22" pos="4975" userDrawn="1">
          <p15:clr>
            <a:srgbClr val="F26B43"/>
          </p15:clr>
        </p15:guide>
        <p15:guide id="23" orient="horz" pos="1620" userDrawn="1">
          <p15:clr>
            <a:srgbClr val="F26B43"/>
          </p15:clr>
        </p15:guide>
        <p15:guide id="25" orient="horz" pos="2268" userDrawn="1">
          <p15:clr>
            <a:srgbClr val="F26B43"/>
          </p15:clr>
        </p15:guide>
        <p15:guide id="36" orient="horz" pos="97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hyperlink" Target="https://www.datacamp.com/cheat-sheet/power-bi-cheat-sheet" TargetMode="External"/><Relationship Id="rId3" Type="http://schemas.openxmlformats.org/officeDocument/2006/relationships/hyperlink" Target="https://www.youtube.com/watch?v=hDJdkcdG1iA" TargetMode="External"/><Relationship Id="rId7" Type="http://schemas.openxmlformats.org/officeDocument/2006/relationships/hyperlink" Target="https://www.datacamp.com/tutorial/power-bi-reports-tutorial" TargetMode="External"/><Relationship Id="rId2" Type="http://schemas.openxmlformats.org/officeDocument/2006/relationships/hyperlink" Target="https://learners.growthschool.io/course/1250/library/5720/resource/2753" TargetMode="External"/><Relationship Id="rId1" Type="http://schemas.openxmlformats.org/officeDocument/2006/relationships/slideLayout" Target="../slideLayouts/slideLayout1.xml"/><Relationship Id="rId6" Type="http://schemas.openxmlformats.org/officeDocument/2006/relationships/hyperlink" Target="https://www.predicagroup.com/blog/powerbi-data-analytics-report-tips/" TargetMode="External"/><Relationship Id="rId5" Type="http://schemas.openxmlformats.org/officeDocument/2006/relationships/hyperlink" Target="https://www.discoverei.com/blog/top-5-power-bi-design-tips" TargetMode="External"/><Relationship Id="rId10" Type="http://schemas.openxmlformats.org/officeDocument/2006/relationships/hyperlink" Target="https://www.sqlbi.com/ref/power-bi-visuals-reference/" TargetMode="External"/><Relationship Id="rId4" Type="http://schemas.openxmlformats.org/officeDocument/2006/relationships/hyperlink" Target="https://www.youtube.com/watch?v=yKTSLffVGbk" TargetMode="External"/><Relationship Id="rId9" Type="http://schemas.openxmlformats.org/officeDocument/2006/relationships/hyperlink" Target="https://www.datacamp.com/cheat-sheet/dax-cheat-sheet" TargetMode="Externa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7">
            <a:extLst>
              <a:ext uri="{FF2B5EF4-FFF2-40B4-BE49-F238E27FC236}">
                <a16:creationId xmlns:a16="http://schemas.microsoft.com/office/drawing/2014/main" id="{4E4AB779-E066-A154-10C7-0FCDA1A81E56}"/>
              </a:ext>
            </a:extLst>
          </p:cNvPr>
          <p:cNvSpPr>
            <a:spLocks noGrp="1"/>
          </p:cNvSpPr>
          <p:nvPr>
            <p:ph type="body" sz="quarter" idx="11"/>
          </p:nvPr>
        </p:nvSpPr>
        <p:spPr>
          <a:xfrm>
            <a:off x="781051" y="3168416"/>
            <a:ext cx="3043767" cy="311496"/>
          </a:xfrm>
        </p:spPr>
        <p:txBody>
          <a:bodyPr/>
          <a:lstStyle>
            <a:defPPr>
              <a:defRPr sz="1600" b="0" i="0" kern="1200">
                <a:solidFill>
                  <a:schemeClr val="tx1">
                    <a:lumMod val="75000"/>
                    <a:lumOff val="25000"/>
                  </a:schemeClr>
                </a:solidFill>
                <a:latin typeface="Lato Light" panose="020F0302020204030203" pitchFamily="34" charset="77"/>
                <a:ea typeface="+mn-ea"/>
                <a:cs typeface="+mn-cs"/>
              </a:defRPr>
            </a:defPPr>
            <a:lvl1pPr marL="0" indent="0" algn="l" defTabSz="914377" rtl="0" eaLnBrk="1" latinLnBrk="0" hangingPunct="1">
              <a:lnSpc>
                <a:spcPct val="120000"/>
              </a:lnSpc>
              <a:spcBef>
                <a:spcPts val="0"/>
              </a:spcBef>
              <a:spcAft>
                <a:spcPts val="1067"/>
              </a:spcAft>
              <a:buClr>
                <a:schemeClr val="tx2"/>
              </a:buClr>
              <a:buSzPct val="90000"/>
              <a:buFont typeface="Lato Light" panose="020F0302020204030203" pitchFamily="34" charset="0"/>
              <a:buNone/>
              <a:defRPr sz="1600" b="0" i="0" kern="1200">
                <a:solidFill>
                  <a:schemeClr val="tx1">
                    <a:lumMod val="75000"/>
                    <a:lumOff val="25000"/>
                  </a:schemeClr>
                </a:solidFill>
                <a:latin typeface="Lato Light" panose="020F0302020204030203" pitchFamily="34" charset="77"/>
                <a:ea typeface="+mn-ea"/>
                <a:cs typeface="+mn-cs"/>
              </a:defRPr>
            </a:lvl1pPr>
            <a:lvl2pPr marL="154936" indent="-146470"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600" b="0" i="0" kern="1200">
                <a:solidFill>
                  <a:schemeClr val="tx1">
                    <a:lumMod val="75000"/>
                    <a:lumOff val="25000"/>
                  </a:schemeClr>
                </a:solidFill>
                <a:latin typeface="Lato Light" panose="020F0302020204030203" pitchFamily="34" charset="77"/>
                <a:ea typeface="+mn-ea"/>
                <a:cs typeface="+mn-cs"/>
              </a:defRPr>
            </a:lvl2pPr>
            <a:lvl3pPr marL="309026" indent="-163403"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467" b="0" i="0" kern="1200">
                <a:solidFill>
                  <a:schemeClr val="tx1">
                    <a:lumMod val="75000"/>
                    <a:lumOff val="25000"/>
                  </a:schemeClr>
                </a:solidFill>
                <a:latin typeface="Lato Light" panose="020F0302020204030203" pitchFamily="34" charset="77"/>
                <a:ea typeface="+mn-ea"/>
                <a:cs typeface="+mn-cs"/>
              </a:defRPr>
            </a:lvl3pPr>
            <a:lvl4pPr marL="463962" indent="-146470"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333" b="0" i="0" kern="1200">
                <a:solidFill>
                  <a:schemeClr val="tx1">
                    <a:lumMod val="75000"/>
                    <a:lumOff val="25000"/>
                  </a:schemeClr>
                </a:solidFill>
                <a:latin typeface="Lato Light" panose="020F0302020204030203" pitchFamily="34" charset="77"/>
                <a:ea typeface="+mn-ea"/>
                <a:cs typeface="+mn-cs"/>
              </a:defRPr>
            </a:lvl4pPr>
            <a:lvl5pPr marL="540160" indent="-101597"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200" b="0" i="0" kern="1200">
                <a:solidFill>
                  <a:schemeClr val="tx1">
                    <a:lumMod val="75000"/>
                    <a:lumOff val="25000"/>
                  </a:schemeClr>
                </a:solidFill>
                <a:latin typeface="Lato Light" panose="020F0302020204030203" pitchFamily="34" charset="77"/>
                <a:ea typeface="+mn-ea"/>
                <a:cs typeface="+mn-cs"/>
              </a:defRPr>
            </a:lvl5pPr>
            <a:lvl6pPr>
              <a:defRPr sz="1333"/>
            </a:lvl6pPr>
            <a:lvl7pPr>
              <a:defRPr sz="1333"/>
            </a:lvl7pPr>
            <a:lvl8pPr>
              <a:defRPr sz="1333"/>
            </a:lvl8pPr>
            <a:lvl9pPr>
              <a:defRPr sz="1333"/>
            </a:lvl9pPr>
          </a:lstStyle>
          <a:p>
            <a:r>
              <a:rPr lang="en-US" dirty="0"/>
              <a:t>Technical Session	</a:t>
            </a:r>
          </a:p>
        </p:txBody>
      </p:sp>
      <p:sp>
        <p:nvSpPr>
          <p:cNvPr id="18" name="Title 16">
            <a:extLst>
              <a:ext uri="{FF2B5EF4-FFF2-40B4-BE49-F238E27FC236}">
                <a16:creationId xmlns:a16="http://schemas.microsoft.com/office/drawing/2014/main" id="{30C742B7-E28B-9528-CD24-9CFDDE8C9256}"/>
              </a:ext>
            </a:extLst>
          </p:cNvPr>
          <p:cNvSpPr>
            <a:spLocks noGrp="1"/>
          </p:cNvSpPr>
          <p:nvPr>
            <p:ph type="title"/>
          </p:nvPr>
        </p:nvSpPr>
        <p:spPr>
          <a:xfrm>
            <a:off x="788915" y="3429000"/>
            <a:ext cx="9481296" cy="781624"/>
          </a:xfrm>
        </p:spPr>
        <p:txBody>
          <a:bodyPr/>
          <a:lstStyle>
            <a:defPPr>
              <a:defRPr sz="1600" b="0" i="0" kern="1200">
                <a:solidFill>
                  <a:schemeClr val="tx1">
                    <a:lumMod val="75000"/>
                    <a:lumOff val="25000"/>
                  </a:schemeClr>
                </a:solidFill>
                <a:latin typeface="Lato Light" panose="020F0302020204030203" pitchFamily="34" charset="77"/>
                <a:ea typeface="+mn-ea"/>
                <a:cs typeface="+mn-cs"/>
              </a:defRPr>
            </a:defPPr>
            <a:lvl1pPr marL="0" indent="0" algn="l" defTabSz="914377" rtl="0" eaLnBrk="1" latinLnBrk="0" hangingPunct="1">
              <a:lnSpc>
                <a:spcPct val="120000"/>
              </a:lnSpc>
              <a:spcBef>
                <a:spcPts val="0"/>
              </a:spcBef>
              <a:spcAft>
                <a:spcPts val="1067"/>
              </a:spcAft>
              <a:buClr>
                <a:schemeClr val="tx2"/>
              </a:buClr>
              <a:buSzPct val="90000"/>
              <a:buFont typeface="Lato Light" panose="020F0302020204030203" pitchFamily="34" charset="0"/>
              <a:buNone/>
              <a:defRPr sz="1600" b="0" i="0" kern="1200">
                <a:solidFill>
                  <a:schemeClr val="tx1">
                    <a:lumMod val="75000"/>
                    <a:lumOff val="25000"/>
                  </a:schemeClr>
                </a:solidFill>
                <a:latin typeface="Lato Light" panose="020F0302020204030203" pitchFamily="34" charset="77"/>
                <a:ea typeface="+mn-ea"/>
                <a:cs typeface="+mn-cs"/>
              </a:defRPr>
            </a:lvl1pPr>
            <a:lvl2pPr marL="154936" indent="-146470"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600" b="0" i="0" kern="1200">
                <a:solidFill>
                  <a:schemeClr val="tx1">
                    <a:lumMod val="75000"/>
                    <a:lumOff val="25000"/>
                  </a:schemeClr>
                </a:solidFill>
                <a:latin typeface="Lato Light" panose="020F0302020204030203" pitchFamily="34" charset="77"/>
                <a:ea typeface="+mn-ea"/>
                <a:cs typeface="+mn-cs"/>
              </a:defRPr>
            </a:lvl2pPr>
            <a:lvl3pPr marL="309026" indent="-163403"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467" b="0" i="0" kern="1200">
                <a:solidFill>
                  <a:schemeClr val="tx1">
                    <a:lumMod val="75000"/>
                    <a:lumOff val="25000"/>
                  </a:schemeClr>
                </a:solidFill>
                <a:latin typeface="Lato Light" panose="020F0302020204030203" pitchFamily="34" charset="77"/>
                <a:ea typeface="+mn-ea"/>
                <a:cs typeface="+mn-cs"/>
              </a:defRPr>
            </a:lvl3pPr>
            <a:lvl4pPr marL="463962" indent="-146470"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333" b="0" i="0" kern="1200">
                <a:solidFill>
                  <a:schemeClr val="tx1">
                    <a:lumMod val="75000"/>
                    <a:lumOff val="25000"/>
                  </a:schemeClr>
                </a:solidFill>
                <a:latin typeface="Lato Light" panose="020F0302020204030203" pitchFamily="34" charset="77"/>
                <a:ea typeface="+mn-ea"/>
                <a:cs typeface="+mn-cs"/>
              </a:defRPr>
            </a:lvl4pPr>
            <a:lvl5pPr marL="540160" indent="-101597"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200" b="0" i="0" kern="1200">
                <a:solidFill>
                  <a:schemeClr val="tx1">
                    <a:lumMod val="75000"/>
                    <a:lumOff val="25000"/>
                  </a:schemeClr>
                </a:solidFill>
                <a:latin typeface="Lato Light" panose="020F0302020204030203" pitchFamily="34" charset="77"/>
                <a:ea typeface="+mn-ea"/>
                <a:cs typeface="+mn-cs"/>
              </a:defRPr>
            </a:lvl5pPr>
            <a:lvl6pPr>
              <a:defRPr sz="1333"/>
            </a:lvl6pPr>
            <a:lvl7pPr>
              <a:defRPr sz="1333"/>
            </a:lvl7pPr>
            <a:lvl8pPr>
              <a:defRPr sz="1333"/>
            </a:lvl8pPr>
            <a:lvl9pPr>
              <a:defRPr sz="1333"/>
            </a:lvl9pPr>
          </a:lstStyle>
          <a:p>
            <a:r>
              <a:rPr lang="en-US" sz="3600" dirty="0">
                <a:solidFill>
                  <a:srgbClr val="010101"/>
                </a:solidFill>
                <a:ea typeface="+mj-ea"/>
                <a:cs typeface="+mj-cs"/>
              </a:rPr>
              <a:t>Power BI</a:t>
            </a:r>
            <a:r>
              <a:rPr kumimoji="0" lang="en-US" sz="3600" b="0" i="0" u="none" strike="noStrike" kern="1200" cap="none" spc="0" normalizeH="0" baseline="0" noProof="0" dirty="0">
                <a:ln>
                  <a:noFill/>
                </a:ln>
                <a:solidFill>
                  <a:srgbClr val="010101"/>
                </a:solidFill>
                <a:effectLst/>
                <a:uLnTx/>
                <a:uFillTx/>
                <a:latin typeface="Lato Light" panose="020F0302020204030203" pitchFamily="34" charset="77"/>
                <a:ea typeface="+mj-ea"/>
                <a:cs typeface="+mj-cs"/>
              </a:rPr>
              <a:t> – Data Visualization Tool</a:t>
            </a:r>
            <a:endParaRPr lang="en-US" dirty="0"/>
          </a:p>
        </p:txBody>
      </p:sp>
      <p:sp>
        <p:nvSpPr>
          <p:cNvPr id="19" name="Text Placeholder 18">
            <a:extLst>
              <a:ext uri="{FF2B5EF4-FFF2-40B4-BE49-F238E27FC236}">
                <a16:creationId xmlns:a16="http://schemas.microsoft.com/office/drawing/2014/main" id="{1ED299E0-83E4-2611-029E-B33506694504}"/>
              </a:ext>
            </a:extLst>
          </p:cNvPr>
          <p:cNvSpPr>
            <a:spLocks noGrp="1"/>
          </p:cNvSpPr>
          <p:nvPr>
            <p:ph type="body" sz="quarter" idx="13"/>
          </p:nvPr>
        </p:nvSpPr>
        <p:spPr>
          <a:xfrm>
            <a:off x="781051" y="4357193"/>
            <a:ext cx="4125383" cy="265329"/>
          </a:xfrm>
        </p:spPr>
        <p:txBody>
          <a:bodyPr/>
          <a:lstStyle>
            <a:defPPr>
              <a:defRPr sz="1600" b="0" i="0" kern="1200">
                <a:solidFill>
                  <a:schemeClr val="tx1">
                    <a:lumMod val="75000"/>
                    <a:lumOff val="25000"/>
                  </a:schemeClr>
                </a:solidFill>
                <a:latin typeface="Lato Light" panose="020F0302020204030203" pitchFamily="34" charset="77"/>
                <a:ea typeface="+mn-ea"/>
                <a:cs typeface="+mn-cs"/>
              </a:defRPr>
            </a:defPPr>
            <a:lvl1pPr marL="0" indent="0" algn="l" defTabSz="914377" rtl="0" eaLnBrk="1" latinLnBrk="0" hangingPunct="1">
              <a:lnSpc>
                <a:spcPct val="120000"/>
              </a:lnSpc>
              <a:spcBef>
                <a:spcPts val="0"/>
              </a:spcBef>
              <a:spcAft>
                <a:spcPts val="1067"/>
              </a:spcAft>
              <a:buClr>
                <a:schemeClr val="tx2"/>
              </a:buClr>
              <a:buSzPct val="90000"/>
              <a:buFont typeface="Lato Light" panose="020F0302020204030203" pitchFamily="34" charset="0"/>
              <a:buNone/>
              <a:defRPr sz="1600" b="0" i="0" kern="1200">
                <a:solidFill>
                  <a:schemeClr val="tx1">
                    <a:lumMod val="75000"/>
                    <a:lumOff val="25000"/>
                  </a:schemeClr>
                </a:solidFill>
                <a:latin typeface="Lato Light" panose="020F0302020204030203" pitchFamily="34" charset="77"/>
                <a:ea typeface="+mn-ea"/>
                <a:cs typeface="+mn-cs"/>
              </a:defRPr>
            </a:lvl1pPr>
            <a:lvl2pPr marL="154936" indent="-146470"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600" b="0" i="0" kern="1200">
                <a:solidFill>
                  <a:schemeClr val="tx1">
                    <a:lumMod val="75000"/>
                    <a:lumOff val="25000"/>
                  </a:schemeClr>
                </a:solidFill>
                <a:latin typeface="Lato Light" panose="020F0302020204030203" pitchFamily="34" charset="77"/>
                <a:ea typeface="+mn-ea"/>
                <a:cs typeface="+mn-cs"/>
              </a:defRPr>
            </a:lvl2pPr>
            <a:lvl3pPr marL="309026" indent="-163403"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467" b="0" i="0" kern="1200">
                <a:solidFill>
                  <a:schemeClr val="tx1">
                    <a:lumMod val="75000"/>
                    <a:lumOff val="25000"/>
                  </a:schemeClr>
                </a:solidFill>
                <a:latin typeface="Lato Light" panose="020F0302020204030203" pitchFamily="34" charset="77"/>
                <a:ea typeface="+mn-ea"/>
                <a:cs typeface="+mn-cs"/>
              </a:defRPr>
            </a:lvl3pPr>
            <a:lvl4pPr marL="463962" indent="-146470"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333" b="0" i="0" kern="1200">
                <a:solidFill>
                  <a:schemeClr val="tx1">
                    <a:lumMod val="75000"/>
                    <a:lumOff val="25000"/>
                  </a:schemeClr>
                </a:solidFill>
                <a:latin typeface="Lato Light" panose="020F0302020204030203" pitchFamily="34" charset="77"/>
                <a:ea typeface="+mn-ea"/>
                <a:cs typeface="+mn-cs"/>
              </a:defRPr>
            </a:lvl4pPr>
            <a:lvl5pPr marL="540160" indent="-101597"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200" b="0" i="0" kern="1200">
                <a:solidFill>
                  <a:schemeClr val="tx1">
                    <a:lumMod val="75000"/>
                    <a:lumOff val="25000"/>
                  </a:schemeClr>
                </a:solidFill>
                <a:latin typeface="Lato Light" panose="020F0302020204030203" pitchFamily="34" charset="77"/>
                <a:ea typeface="+mn-ea"/>
                <a:cs typeface="+mn-cs"/>
              </a:defRPr>
            </a:lvl5pPr>
            <a:lvl6pPr>
              <a:defRPr sz="1333"/>
            </a:lvl6pPr>
            <a:lvl7pPr>
              <a:defRPr sz="1333"/>
            </a:lvl7pPr>
            <a:lvl8pPr>
              <a:defRPr sz="1333"/>
            </a:lvl8pPr>
            <a:lvl9pPr>
              <a:defRPr sz="1333"/>
            </a:lvl9pPr>
          </a:lstStyle>
          <a:p>
            <a:r>
              <a:rPr lang="en-US" dirty="0"/>
              <a:t>January 31, 2024</a:t>
            </a:r>
          </a:p>
        </p:txBody>
      </p:sp>
      <p:sp>
        <p:nvSpPr>
          <p:cNvPr id="20" name="TextBox 19">
            <a:extLst>
              <a:ext uri="{FF2B5EF4-FFF2-40B4-BE49-F238E27FC236}">
                <a16:creationId xmlns:a16="http://schemas.microsoft.com/office/drawing/2014/main" id="{E081F05B-2A4E-8744-027D-841E488481C1}"/>
              </a:ext>
            </a:extLst>
          </p:cNvPr>
          <p:cNvSpPr txBox="1"/>
          <p:nvPr/>
        </p:nvSpPr>
        <p:spPr>
          <a:xfrm>
            <a:off x="1511301" y="842433"/>
            <a:ext cx="87" cy="287344"/>
          </a:xfrm>
          <a:prstGeom prst="rect">
            <a:avLst/>
          </a:prstGeom>
          <a:noFill/>
        </p:spPr>
        <p:txBody>
          <a:bodyPr wrap="square" lIns="0" tIns="0" rIns="0" bIns="0" rtlCol="0">
            <a:spAutoFit/>
          </a:bodyPr>
          <a:lstStyle>
            <a:defPPr>
              <a:defRPr sz="1600" b="0" i="0" kern="1200">
                <a:solidFill>
                  <a:schemeClr val="tx1">
                    <a:lumMod val="75000"/>
                    <a:lumOff val="25000"/>
                  </a:schemeClr>
                </a:solidFill>
                <a:latin typeface="Lato Light" panose="020F0302020204030203" pitchFamily="34" charset="77"/>
                <a:ea typeface="+mn-ea"/>
                <a:cs typeface="+mn-cs"/>
              </a:defRPr>
            </a:defPPr>
            <a:lvl1pPr marL="0" indent="0" algn="l" defTabSz="914377" rtl="0" eaLnBrk="1" latinLnBrk="0" hangingPunct="1">
              <a:lnSpc>
                <a:spcPct val="120000"/>
              </a:lnSpc>
              <a:spcBef>
                <a:spcPts val="0"/>
              </a:spcBef>
              <a:spcAft>
                <a:spcPts val="1067"/>
              </a:spcAft>
              <a:buClr>
                <a:schemeClr val="tx2"/>
              </a:buClr>
              <a:buSzPct val="90000"/>
              <a:buFont typeface="Lato Light" panose="020F0302020204030203" pitchFamily="34" charset="0"/>
              <a:buNone/>
              <a:defRPr sz="1600" b="0" i="0" kern="1200">
                <a:solidFill>
                  <a:schemeClr val="tx1">
                    <a:lumMod val="75000"/>
                    <a:lumOff val="25000"/>
                  </a:schemeClr>
                </a:solidFill>
                <a:latin typeface="Lato Light" panose="020F0302020204030203" pitchFamily="34" charset="77"/>
                <a:ea typeface="+mn-ea"/>
                <a:cs typeface="+mn-cs"/>
              </a:defRPr>
            </a:lvl1pPr>
            <a:lvl2pPr marL="154936" indent="-146470"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600" b="0" i="0" kern="1200">
                <a:solidFill>
                  <a:schemeClr val="tx1">
                    <a:lumMod val="75000"/>
                    <a:lumOff val="25000"/>
                  </a:schemeClr>
                </a:solidFill>
                <a:latin typeface="Lato Light" panose="020F0302020204030203" pitchFamily="34" charset="77"/>
                <a:ea typeface="+mn-ea"/>
                <a:cs typeface="+mn-cs"/>
              </a:defRPr>
            </a:lvl2pPr>
            <a:lvl3pPr marL="309026" indent="-163403"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467" b="0" i="0" kern="1200">
                <a:solidFill>
                  <a:schemeClr val="tx1">
                    <a:lumMod val="75000"/>
                    <a:lumOff val="25000"/>
                  </a:schemeClr>
                </a:solidFill>
                <a:latin typeface="Lato Light" panose="020F0302020204030203" pitchFamily="34" charset="77"/>
                <a:ea typeface="+mn-ea"/>
                <a:cs typeface="+mn-cs"/>
              </a:defRPr>
            </a:lvl3pPr>
            <a:lvl4pPr marL="463962" indent="-146470"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333" b="0" i="0" kern="1200">
                <a:solidFill>
                  <a:schemeClr val="tx1">
                    <a:lumMod val="75000"/>
                    <a:lumOff val="25000"/>
                  </a:schemeClr>
                </a:solidFill>
                <a:latin typeface="Lato Light" panose="020F0302020204030203" pitchFamily="34" charset="77"/>
                <a:ea typeface="+mn-ea"/>
                <a:cs typeface="+mn-cs"/>
              </a:defRPr>
            </a:lvl4pPr>
            <a:lvl5pPr marL="540160" indent="-101597" algn="l" defTabSz="914377" rtl="0" eaLnBrk="1" latinLnBrk="0" hangingPunct="1">
              <a:lnSpc>
                <a:spcPct val="90000"/>
              </a:lnSpc>
              <a:spcBef>
                <a:spcPts val="0"/>
              </a:spcBef>
              <a:spcAft>
                <a:spcPts val="667"/>
              </a:spcAft>
              <a:buClr>
                <a:schemeClr val="tx2"/>
              </a:buClr>
              <a:buSzPct val="90000"/>
              <a:buFont typeface="Lato Light" panose="020F0302020204030203" pitchFamily="34" charset="0"/>
              <a:buChar char="•"/>
              <a:defRPr sz="1200" b="0" i="0" kern="1200">
                <a:solidFill>
                  <a:schemeClr val="tx1">
                    <a:lumMod val="75000"/>
                    <a:lumOff val="25000"/>
                  </a:schemeClr>
                </a:solidFill>
                <a:latin typeface="Lato Light" panose="020F0302020204030203" pitchFamily="34" charset="77"/>
                <a:ea typeface="+mn-ea"/>
                <a:cs typeface="+mn-cs"/>
              </a:defRPr>
            </a:lvl5pPr>
            <a:lvl6pPr>
              <a:defRPr sz="1333"/>
            </a:lvl6pPr>
            <a:lvl7pPr>
              <a:defRPr sz="1333"/>
            </a:lvl7pPr>
            <a:lvl8pPr>
              <a:defRPr sz="1333"/>
            </a:lvl8pPr>
            <a:lvl9pPr>
              <a:defRPr sz="1333"/>
            </a:lvl9pPr>
          </a:lstStyle>
          <a:p>
            <a:pPr algn="l">
              <a:buClr>
                <a:schemeClr val="accent1"/>
              </a:buClr>
            </a:pPr>
            <a:endParaRPr lang="en-US" sz="1733" dirty="0" err="1">
              <a:solidFill>
                <a:schemeClr val="bg1">
                  <a:lumMod val="75000"/>
                </a:schemeClr>
              </a:solidFill>
              <a:latin typeface="+mn-lt"/>
            </a:endParaRPr>
          </a:p>
        </p:txBody>
      </p:sp>
    </p:spTree>
    <p:extLst>
      <p:ext uri="{BB962C8B-B14F-4D97-AF65-F5344CB8AC3E}">
        <p14:creationId xmlns:p14="http://schemas.microsoft.com/office/powerpoint/2010/main" val="3782342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29F00-EE31-44C4-B71C-F45158B736AB}"/>
              </a:ext>
            </a:extLst>
          </p:cNvPr>
          <p:cNvSpPr>
            <a:spLocks noGrp="1"/>
          </p:cNvSpPr>
          <p:nvPr>
            <p:ph type="title"/>
          </p:nvPr>
        </p:nvSpPr>
        <p:spPr>
          <a:xfrm>
            <a:off x="677151" y="645316"/>
            <a:ext cx="10629900" cy="701667"/>
          </a:xfrm>
        </p:spPr>
        <p:txBody>
          <a:bodyPr/>
          <a:lstStyle/>
          <a:p>
            <a:r>
              <a:rPr lang="en-US" dirty="0"/>
              <a:t>Introduction to Power BI</a:t>
            </a:r>
            <a:endParaRPr lang="en-IN" dirty="0">
              <a:latin typeface="+mj-lt"/>
            </a:endParaRPr>
          </a:p>
        </p:txBody>
      </p:sp>
      <p:sp>
        <p:nvSpPr>
          <p:cNvPr id="3" name="Text Placeholder 2">
            <a:extLst>
              <a:ext uri="{FF2B5EF4-FFF2-40B4-BE49-F238E27FC236}">
                <a16:creationId xmlns:a16="http://schemas.microsoft.com/office/drawing/2014/main" id="{0402E0E8-B17F-41A0-BCC0-124CB65896A6}"/>
              </a:ext>
            </a:extLst>
          </p:cNvPr>
          <p:cNvSpPr>
            <a:spLocks noGrp="1"/>
          </p:cNvSpPr>
          <p:nvPr>
            <p:ph type="body" sz="quarter" idx="12"/>
          </p:nvPr>
        </p:nvSpPr>
        <p:spPr>
          <a:xfrm>
            <a:off x="677151" y="1683027"/>
            <a:ext cx="10335407" cy="3795719"/>
          </a:xfrm>
        </p:spPr>
        <p:txBody>
          <a:bodyPr/>
          <a:lstStyle/>
          <a:p>
            <a:pPr marL="342900" indent="-342900">
              <a:lnSpc>
                <a:spcPct val="150000"/>
              </a:lnSpc>
              <a:buFont typeface="Arial" panose="020B0604020202020204" pitchFamily="34" charset="0"/>
              <a:buChar char="•"/>
            </a:pPr>
            <a:r>
              <a:rPr lang="en-IN" sz="2200" dirty="0">
                <a:latin typeface="+mj-lt"/>
              </a:rPr>
              <a:t>P</a:t>
            </a:r>
            <a:r>
              <a:rPr lang="en-US" sz="2200" dirty="0">
                <a:latin typeface="+mj-lt"/>
              </a:rPr>
              <a:t>ower BI is a business intelligence tool provided by Microsoft that enables organizations to analyze and visualize data from various sources to make informed, data-driven decisions.</a:t>
            </a:r>
          </a:p>
          <a:p>
            <a:pPr marL="342900" indent="-342900">
              <a:lnSpc>
                <a:spcPct val="150000"/>
              </a:lnSpc>
              <a:buFont typeface="Arial" panose="020B0604020202020204" pitchFamily="34" charset="0"/>
              <a:buChar char="•"/>
            </a:pPr>
            <a:r>
              <a:rPr lang="en-US" sz="2200" dirty="0">
                <a:latin typeface="+mj-lt"/>
              </a:rPr>
              <a:t>Power BI is used extensively for creating and sharing reports.</a:t>
            </a:r>
          </a:p>
          <a:p>
            <a:pPr marL="342900" indent="-342900">
              <a:lnSpc>
                <a:spcPct val="150000"/>
              </a:lnSpc>
              <a:buFont typeface="Arial" panose="020B0604020202020204" pitchFamily="34" charset="0"/>
              <a:buChar char="•"/>
            </a:pPr>
            <a:r>
              <a:rPr lang="en-US" sz="2200" dirty="0">
                <a:latin typeface="+mj-lt"/>
              </a:rPr>
              <a:t>In today's fast-paced world, the volume of data generated is immense.</a:t>
            </a:r>
          </a:p>
          <a:p>
            <a:pPr marL="342900" indent="-342900">
              <a:lnSpc>
                <a:spcPct val="150000"/>
              </a:lnSpc>
              <a:buFont typeface="Arial" panose="020B0604020202020204" pitchFamily="34" charset="0"/>
              <a:buChar char="•"/>
            </a:pPr>
            <a:r>
              <a:rPr lang="en-US" sz="2200" dirty="0">
                <a:latin typeface="+mj-lt"/>
              </a:rPr>
              <a:t>Effective data visualization tools are essential for understanding and communicating this vast amount of data.</a:t>
            </a:r>
            <a:endParaRPr lang="en-IN" sz="2200" dirty="0">
              <a:latin typeface="+mj-lt"/>
            </a:endParaRPr>
          </a:p>
        </p:txBody>
      </p:sp>
    </p:spTree>
    <p:extLst>
      <p:ext uri="{BB962C8B-B14F-4D97-AF65-F5344CB8AC3E}">
        <p14:creationId xmlns:p14="http://schemas.microsoft.com/office/powerpoint/2010/main" val="4029024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29F00-EE31-44C4-B71C-F45158B736AB}"/>
              </a:ext>
            </a:extLst>
          </p:cNvPr>
          <p:cNvSpPr>
            <a:spLocks noGrp="1"/>
          </p:cNvSpPr>
          <p:nvPr>
            <p:ph type="title"/>
          </p:nvPr>
        </p:nvSpPr>
        <p:spPr>
          <a:xfrm>
            <a:off x="677151" y="645316"/>
            <a:ext cx="10629900" cy="701667"/>
          </a:xfrm>
        </p:spPr>
        <p:txBody>
          <a:bodyPr/>
          <a:lstStyle/>
          <a:p>
            <a:r>
              <a:rPr lang="en-US" dirty="0"/>
              <a:t>Power BI Workflow</a:t>
            </a:r>
            <a:endParaRPr lang="en-IN" dirty="0">
              <a:latin typeface="+mj-lt"/>
            </a:endParaRPr>
          </a:p>
        </p:txBody>
      </p:sp>
      <p:sp>
        <p:nvSpPr>
          <p:cNvPr id="3" name="Text Placeholder 2">
            <a:extLst>
              <a:ext uri="{FF2B5EF4-FFF2-40B4-BE49-F238E27FC236}">
                <a16:creationId xmlns:a16="http://schemas.microsoft.com/office/drawing/2014/main" id="{0402E0E8-B17F-41A0-BCC0-124CB65896A6}"/>
              </a:ext>
            </a:extLst>
          </p:cNvPr>
          <p:cNvSpPr>
            <a:spLocks noGrp="1"/>
          </p:cNvSpPr>
          <p:nvPr>
            <p:ph type="body" sz="quarter" idx="12"/>
          </p:nvPr>
        </p:nvSpPr>
        <p:spPr>
          <a:xfrm>
            <a:off x="610476" y="1559202"/>
            <a:ext cx="10335407" cy="2882649"/>
          </a:xfrm>
        </p:spPr>
        <p:txBody>
          <a:bodyPr/>
          <a:lstStyle/>
          <a:p>
            <a:pPr marL="342900" indent="-342900">
              <a:lnSpc>
                <a:spcPct val="150000"/>
              </a:lnSpc>
              <a:buFont typeface="Arial" panose="020B0604020202020204" pitchFamily="34" charset="0"/>
              <a:buChar char="•"/>
            </a:pPr>
            <a:r>
              <a:rPr lang="en-US" sz="2200" dirty="0">
                <a:latin typeface="+mj-lt"/>
              </a:rPr>
              <a:t>Importing Data: Connecting to data sources.</a:t>
            </a:r>
          </a:p>
          <a:p>
            <a:pPr marL="342900" indent="-342900">
              <a:lnSpc>
                <a:spcPct val="150000"/>
              </a:lnSpc>
              <a:buFont typeface="Arial" panose="020B0604020202020204" pitchFamily="34" charset="0"/>
              <a:buChar char="•"/>
            </a:pPr>
            <a:r>
              <a:rPr lang="en-US" sz="2200" dirty="0">
                <a:latin typeface="+mj-lt"/>
              </a:rPr>
              <a:t>Data Transformation: Cleaning and shaping data.</a:t>
            </a:r>
          </a:p>
          <a:p>
            <a:pPr marL="342900" indent="-342900">
              <a:lnSpc>
                <a:spcPct val="150000"/>
              </a:lnSpc>
              <a:buFont typeface="Arial" panose="020B0604020202020204" pitchFamily="34" charset="0"/>
              <a:buChar char="•"/>
            </a:pPr>
            <a:r>
              <a:rPr lang="en-US" sz="2200" dirty="0">
                <a:latin typeface="+mj-lt"/>
              </a:rPr>
              <a:t>Data Modeling: Creating relationships between datasets.</a:t>
            </a:r>
          </a:p>
          <a:p>
            <a:pPr marL="342900" indent="-342900">
              <a:lnSpc>
                <a:spcPct val="150000"/>
              </a:lnSpc>
              <a:buFont typeface="Arial" panose="020B0604020202020204" pitchFamily="34" charset="0"/>
              <a:buChar char="•"/>
            </a:pPr>
            <a:r>
              <a:rPr lang="en-US" sz="2200" dirty="0">
                <a:latin typeface="+mj-lt"/>
              </a:rPr>
              <a:t>Report Building: Designing interactive reports and dashboards.</a:t>
            </a:r>
          </a:p>
          <a:p>
            <a:pPr marL="342900" indent="-342900">
              <a:lnSpc>
                <a:spcPct val="150000"/>
              </a:lnSpc>
              <a:buFont typeface="Arial" panose="020B0604020202020204" pitchFamily="34" charset="0"/>
              <a:buChar char="•"/>
            </a:pPr>
            <a:r>
              <a:rPr lang="en-US" sz="2200" dirty="0">
                <a:latin typeface="+mj-lt"/>
              </a:rPr>
              <a:t>Sharing: Collaborating with others through the Power BI Service.</a:t>
            </a:r>
            <a:endParaRPr lang="en-IN" sz="2200" dirty="0">
              <a:latin typeface="+mj-lt"/>
            </a:endParaRPr>
          </a:p>
        </p:txBody>
      </p:sp>
    </p:spTree>
    <p:extLst>
      <p:ext uri="{BB962C8B-B14F-4D97-AF65-F5344CB8AC3E}">
        <p14:creationId xmlns:p14="http://schemas.microsoft.com/office/powerpoint/2010/main" val="18736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29F00-EE31-44C4-B71C-F45158B736AB}"/>
              </a:ext>
            </a:extLst>
          </p:cNvPr>
          <p:cNvSpPr>
            <a:spLocks noGrp="1"/>
          </p:cNvSpPr>
          <p:nvPr>
            <p:ph type="title"/>
          </p:nvPr>
        </p:nvSpPr>
        <p:spPr>
          <a:xfrm>
            <a:off x="677151" y="645316"/>
            <a:ext cx="10629900" cy="701667"/>
          </a:xfrm>
        </p:spPr>
        <p:txBody>
          <a:bodyPr/>
          <a:lstStyle/>
          <a:p>
            <a:r>
              <a:rPr lang="en-US" dirty="0"/>
              <a:t>Power BI Components</a:t>
            </a:r>
            <a:endParaRPr lang="en-IN" dirty="0">
              <a:latin typeface="+mj-lt"/>
            </a:endParaRPr>
          </a:p>
        </p:txBody>
      </p:sp>
      <p:sp>
        <p:nvSpPr>
          <p:cNvPr id="3" name="Text Placeholder 2">
            <a:extLst>
              <a:ext uri="{FF2B5EF4-FFF2-40B4-BE49-F238E27FC236}">
                <a16:creationId xmlns:a16="http://schemas.microsoft.com/office/drawing/2014/main" id="{0402E0E8-B17F-41A0-BCC0-124CB65896A6}"/>
              </a:ext>
            </a:extLst>
          </p:cNvPr>
          <p:cNvSpPr>
            <a:spLocks noGrp="1"/>
          </p:cNvSpPr>
          <p:nvPr>
            <p:ph type="body" sz="quarter" idx="12"/>
          </p:nvPr>
        </p:nvSpPr>
        <p:spPr>
          <a:xfrm>
            <a:off x="610476" y="1559202"/>
            <a:ext cx="10335407" cy="4801123"/>
          </a:xfrm>
        </p:spPr>
        <p:txBody>
          <a:bodyPr/>
          <a:lstStyle/>
          <a:p>
            <a:pPr marL="342900" indent="-342900">
              <a:lnSpc>
                <a:spcPct val="150000"/>
              </a:lnSpc>
              <a:buFont typeface="Arial" panose="020B0604020202020204" pitchFamily="34" charset="0"/>
              <a:buChar char="•"/>
            </a:pPr>
            <a:r>
              <a:rPr lang="en-US" sz="2400" dirty="0">
                <a:latin typeface="+mj-lt"/>
              </a:rPr>
              <a:t>Report View: </a:t>
            </a:r>
            <a:r>
              <a:rPr lang="en-US" sz="2200" dirty="0">
                <a:latin typeface="+mj-lt"/>
              </a:rPr>
              <a:t>Report view is primarily designed for creating interactive and visually appealing reports and dashboards. We have many components in this like Canvas, Visualizations, Slicers, Filters etc. This is useful for designing reports.</a:t>
            </a:r>
          </a:p>
          <a:p>
            <a:pPr marL="342900" indent="-342900">
              <a:lnSpc>
                <a:spcPct val="150000"/>
              </a:lnSpc>
              <a:buFont typeface="Arial" panose="020B0604020202020204" pitchFamily="34" charset="0"/>
              <a:buChar char="•"/>
            </a:pPr>
            <a:r>
              <a:rPr lang="en-US" sz="2400" dirty="0">
                <a:latin typeface="+mj-lt"/>
              </a:rPr>
              <a:t>Data View: </a:t>
            </a:r>
            <a:r>
              <a:rPr lang="en-US" sz="2200" dirty="0">
                <a:latin typeface="+mj-lt"/>
              </a:rPr>
              <a:t>Data view provides a tabular representation of the underlying data used in the report. With the help of data view one can perform Data Inspection, Sorting and Filtering, Data Manipulation.</a:t>
            </a:r>
          </a:p>
          <a:p>
            <a:pPr marL="342900" indent="-342900">
              <a:lnSpc>
                <a:spcPct val="150000"/>
              </a:lnSpc>
              <a:buFont typeface="Arial" panose="020B0604020202020204" pitchFamily="34" charset="0"/>
              <a:buChar char="•"/>
            </a:pPr>
            <a:r>
              <a:rPr lang="en-US" sz="2200" dirty="0">
                <a:latin typeface="+mj-lt"/>
              </a:rPr>
              <a:t>Model View: This is used for designing and managing the data model, defining relationships, and shaping data before it is used in reports. This can be used for Data Modeling, Calculations and  Data Source Management.</a:t>
            </a:r>
          </a:p>
        </p:txBody>
      </p:sp>
    </p:spTree>
    <p:extLst>
      <p:ext uri="{BB962C8B-B14F-4D97-AF65-F5344CB8AC3E}">
        <p14:creationId xmlns:p14="http://schemas.microsoft.com/office/powerpoint/2010/main" val="35291078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29F00-EE31-44C4-B71C-F45158B736AB}"/>
              </a:ext>
            </a:extLst>
          </p:cNvPr>
          <p:cNvSpPr>
            <a:spLocks noGrp="1"/>
          </p:cNvSpPr>
          <p:nvPr>
            <p:ph type="title"/>
          </p:nvPr>
        </p:nvSpPr>
        <p:spPr>
          <a:xfrm>
            <a:off x="677151" y="645316"/>
            <a:ext cx="10629900" cy="701667"/>
          </a:xfrm>
        </p:spPr>
        <p:txBody>
          <a:bodyPr/>
          <a:lstStyle/>
          <a:p>
            <a:r>
              <a:rPr lang="en-US" dirty="0"/>
              <a:t>Power BI Components</a:t>
            </a:r>
            <a:endParaRPr lang="en-IN" dirty="0">
              <a:latin typeface="+mj-lt"/>
            </a:endParaRPr>
          </a:p>
        </p:txBody>
      </p:sp>
      <p:sp>
        <p:nvSpPr>
          <p:cNvPr id="3" name="Text Placeholder 2">
            <a:extLst>
              <a:ext uri="{FF2B5EF4-FFF2-40B4-BE49-F238E27FC236}">
                <a16:creationId xmlns:a16="http://schemas.microsoft.com/office/drawing/2014/main" id="{0402E0E8-B17F-41A0-BCC0-124CB65896A6}"/>
              </a:ext>
            </a:extLst>
          </p:cNvPr>
          <p:cNvSpPr>
            <a:spLocks noGrp="1"/>
          </p:cNvSpPr>
          <p:nvPr>
            <p:ph type="body" sz="quarter" idx="12"/>
          </p:nvPr>
        </p:nvSpPr>
        <p:spPr>
          <a:xfrm>
            <a:off x="610476" y="1559202"/>
            <a:ext cx="10335407" cy="4611327"/>
          </a:xfrm>
        </p:spPr>
        <p:txBody>
          <a:bodyPr/>
          <a:lstStyle/>
          <a:p>
            <a:pPr>
              <a:lnSpc>
                <a:spcPct val="150000"/>
              </a:lnSpc>
            </a:pPr>
            <a:r>
              <a:rPr lang="en-US" sz="2200" dirty="0">
                <a:latin typeface="+mj-lt"/>
              </a:rPr>
              <a:t>In Power BI we have the visualizations sections where we have different components with the help of which we can convert our data to related format.</a:t>
            </a:r>
          </a:p>
          <a:p>
            <a:pPr marL="342900" indent="-342900">
              <a:lnSpc>
                <a:spcPct val="150000"/>
              </a:lnSpc>
              <a:buFont typeface="Arial" panose="020B0604020202020204" pitchFamily="34" charset="0"/>
              <a:buChar char="•"/>
            </a:pPr>
            <a:r>
              <a:rPr lang="en-US" sz="2200" dirty="0">
                <a:latin typeface="+mj-lt"/>
              </a:rPr>
              <a:t>Charts: Column, Line, bar, pie chart etc.</a:t>
            </a:r>
          </a:p>
          <a:p>
            <a:pPr marL="342900" indent="-342900">
              <a:lnSpc>
                <a:spcPct val="150000"/>
              </a:lnSpc>
              <a:buFont typeface="Arial" panose="020B0604020202020204" pitchFamily="34" charset="0"/>
              <a:buChar char="•"/>
            </a:pPr>
            <a:r>
              <a:rPr lang="en-US" sz="2200" dirty="0">
                <a:latin typeface="+mj-lt"/>
              </a:rPr>
              <a:t>Tables and Metrices</a:t>
            </a:r>
          </a:p>
          <a:p>
            <a:pPr marL="342900" indent="-342900">
              <a:lnSpc>
                <a:spcPct val="150000"/>
              </a:lnSpc>
              <a:buFont typeface="Arial" panose="020B0604020202020204" pitchFamily="34" charset="0"/>
              <a:buChar char="•"/>
            </a:pPr>
            <a:r>
              <a:rPr lang="en-US" sz="2200" dirty="0">
                <a:latin typeface="+mj-lt"/>
              </a:rPr>
              <a:t>Maps</a:t>
            </a:r>
          </a:p>
          <a:p>
            <a:pPr marL="342900" indent="-342900">
              <a:lnSpc>
                <a:spcPct val="150000"/>
              </a:lnSpc>
              <a:buFont typeface="Arial" panose="020B0604020202020204" pitchFamily="34" charset="0"/>
              <a:buChar char="•"/>
            </a:pPr>
            <a:r>
              <a:rPr lang="en-US" sz="2200" dirty="0">
                <a:latin typeface="+mj-lt"/>
              </a:rPr>
              <a:t>Gauges and Cards</a:t>
            </a:r>
          </a:p>
          <a:p>
            <a:pPr marL="342900" indent="-342900">
              <a:lnSpc>
                <a:spcPct val="150000"/>
              </a:lnSpc>
              <a:buFont typeface="Arial" panose="020B0604020202020204" pitchFamily="34" charset="0"/>
              <a:buChar char="•"/>
            </a:pPr>
            <a:r>
              <a:rPr lang="en-US" sz="2200" dirty="0">
                <a:latin typeface="+mj-lt"/>
              </a:rPr>
              <a:t>Slicers and Filters</a:t>
            </a:r>
          </a:p>
          <a:p>
            <a:pPr marL="342900" indent="-342900">
              <a:lnSpc>
                <a:spcPct val="150000"/>
              </a:lnSpc>
              <a:buFont typeface="Arial" panose="020B0604020202020204" pitchFamily="34" charset="0"/>
              <a:buChar char="•"/>
            </a:pPr>
            <a:r>
              <a:rPr lang="en-US" sz="2200" dirty="0">
                <a:latin typeface="+mj-lt"/>
              </a:rPr>
              <a:t>KPI Indicators </a:t>
            </a:r>
          </a:p>
        </p:txBody>
      </p:sp>
    </p:spTree>
    <p:extLst>
      <p:ext uri="{BB962C8B-B14F-4D97-AF65-F5344CB8AC3E}">
        <p14:creationId xmlns:p14="http://schemas.microsoft.com/office/powerpoint/2010/main" val="1242217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29F00-EE31-44C4-B71C-F45158B736AB}"/>
              </a:ext>
            </a:extLst>
          </p:cNvPr>
          <p:cNvSpPr>
            <a:spLocks noGrp="1"/>
          </p:cNvSpPr>
          <p:nvPr>
            <p:ph type="title"/>
          </p:nvPr>
        </p:nvSpPr>
        <p:spPr>
          <a:xfrm>
            <a:off x="677151" y="645316"/>
            <a:ext cx="10629900" cy="701667"/>
          </a:xfrm>
        </p:spPr>
        <p:txBody>
          <a:bodyPr/>
          <a:lstStyle/>
          <a:p>
            <a:r>
              <a:rPr lang="en-US" dirty="0"/>
              <a:t>Power BI Advanced Topics</a:t>
            </a:r>
            <a:endParaRPr lang="en-IN" dirty="0">
              <a:latin typeface="+mj-lt"/>
            </a:endParaRPr>
          </a:p>
        </p:txBody>
      </p:sp>
      <p:sp>
        <p:nvSpPr>
          <p:cNvPr id="3" name="Text Placeholder 2">
            <a:extLst>
              <a:ext uri="{FF2B5EF4-FFF2-40B4-BE49-F238E27FC236}">
                <a16:creationId xmlns:a16="http://schemas.microsoft.com/office/drawing/2014/main" id="{0402E0E8-B17F-41A0-BCC0-124CB65896A6}"/>
              </a:ext>
            </a:extLst>
          </p:cNvPr>
          <p:cNvSpPr>
            <a:spLocks noGrp="1"/>
          </p:cNvSpPr>
          <p:nvPr>
            <p:ph type="body" sz="quarter" idx="12"/>
          </p:nvPr>
        </p:nvSpPr>
        <p:spPr>
          <a:xfrm>
            <a:off x="610476" y="1559202"/>
            <a:ext cx="10335407" cy="5006307"/>
          </a:xfrm>
        </p:spPr>
        <p:txBody>
          <a:bodyPr/>
          <a:lstStyle/>
          <a:p>
            <a:pPr>
              <a:lnSpc>
                <a:spcPct val="150000"/>
              </a:lnSpc>
            </a:pPr>
            <a:r>
              <a:rPr lang="en-US" sz="2400" b="1" dirty="0">
                <a:latin typeface="+mj-lt"/>
              </a:rPr>
              <a:t>Transforming and Cleaning Data in Power BI:</a:t>
            </a:r>
          </a:p>
          <a:p>
            <a:pPr marL="342900" indent="-342900">
              <a:lnSpc>
                <a:spcPct val="150000"/>
              </a:lnSpc>
              <a:buFont typeface="Arial" panose="020B0604020202020204" pitchFamily="34" charset="0"/>
              <a:buChar char="•"/>
            </a:pPr>
            <a:r>
              <a:rPr lang="en-US" sz="2200" dirty="0">
                <a:latin typeface="+mj-lt"/>
              </a:rPr>
              <a:t>In Power BI, transforming and cleaning data is a crucial step in the data preparation process. Power BI provides a user-friendly interface for these operations through its Query Editor</a:t>
            </a:r>
          </a:p>
          <a:p>
            <a:pPr>
              <a:lnSpc>
                <a:spcPct val="150000"/>
              </a:lnSpc>
            </a:pPr>
            <a:r>
              <a:rPr lang="en-US" sz="2400" b="1" dirty="0">
                <a:latin typeface="+mj-lt"/>
              </a:rPr>
              <a:t>DAX in Power BI:</a:t>
            </a:r>
          </a:p>
          <a:p>
            <a:pPr marL="342900" indent="-342900">
              <a:lnSpc>
                <a:spcPct val="150000"/>
              </a:lnSpc>
              <a:buFont typeface="Arial" panose="020B0604020202020204" pitchFamily="34" charset="0"/>
              <a:buChar char="•"/>
            </a:pPr>
            <a:r>
              <a:rPr lang="en-US" sz="2200" dirty="0">
                <a:latin typeface="+mj-lt"/>
              </a:rPr>
              <a:t>Data Analysis Expressions (DAX) is a formula language used in Power BI to create custom calculations, aggregations, and manipulate data within Power BI models. </a:t>
            </a:r>
          </a:p>
          <a:p>
            <a:pPr marL="342900" indent="-342900">
              <a:lnSpc>
                <a:spcPct val="150000"/>
              </a:lnSpc>
              <a:buFont typeface="Arial" panose="020B0604020202020204" pitchFamily="34" charset="0"/>
              <a:buChar char="•"/>
            </a:pPr>
            <a:r>
              <a:rPr lang="en-US" sz="2200" dirty="0">
                <a:latin typeface="+mj-lt"/>
              </a:rPr>
              <a:t>DAX is a powerful language that empowers Power BI users to create sophisticated calculations and analytics within their reports.</a:t>
            </a:r>
          </a:p>
        </p:txBody>
      </p:sp>
    </p:spTree>
    <p:extLst>
      <p:ext uri="{BB962C8B-B14F-4D97-AF65-F5344CB8AC3E}">
        <p14:creationId xmlns:p14="http://schemas.microsoft.com/office/powerpoint/2010/main" val="779712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29F00-EE31-44C4-B71C-F45158B736AB}"/>
              </a:ext>
            </a:extLst>
          </p:cNvPr>
          <p:cNvSpPr>
            <a:spLocks noGrp="1"/>
          </p:cNvSpPr>
          <p:nvPr>
            <p:ph type="title"/>
          </p:nvPr>
        </p:nvSpPr>
        <p:spPr>
          <a:xfrm>
            <a:off x="677151" y="426241"/>
            <a:ext cx="10629900" cy="701667"/>
          </a:xfrm>
        </p:spPr>
        <p:txBody>
          <a:bodyPr/>
          <a:lstStyle/>
          <a:p>
            <a:r>
              <a:rPr lang="en-US" dirty="0">
                <a:latin typeface="+mj-lt"/>
              </a:rPr>
              <a:t>Additional References</a:t>
            </a:r>
            <a:endParaRPr lang="en-IN" dirty="0">
              <a:latin typeface="+mj-lt"/>
            </a:endParaRPr>
          </a:p>
        </p:txBody>
      </p:sp>
      <p:sp>
        <p:nvSpPr>
          <p:cNvPr id="3" name="Text Placeholder 2">
            <a:extLst>
              <a:ext uri="{FF2B5EF4-FFF2-40B4-BE49-F238E27FC236}">
                <a16:creationId xmlns:a16="http://schemas.microsoft.com/office/drawing/2014/main" id="{0402E0E8-B17F-41A0-BCC0-124CB65896A6}"/>
              </a:ext>
            </a:extLst>
          </p:cNvPr>
          <p:cNvSpPr>
            <a:spLocks noGrp="1"/>
          </p:cNvSpPr>
          <p:nvPr>
            <p:ph type="body" sz="quarter" idx="12"/>
          </p:nvPr>
        </p:nvSpPr>
        <p:spPr>
          <a:xfrm>
            <a:off x="677151" y="1127908"/>
            <a:ext cx="10335407" cy="5527219"/>
          </a:xfrm>
        </p:spPr>
        <p:txBody>
          <a:bodyPr/>
          <a:lstStyle/>
          <a:p>
            <a:pPr marL="342900" indent="-342900">
              <a:buFont typeface="Arial" panose="020B0604020202020204" pitchFamily="34" charset="0"/>
              <a:buChar char="•"/>
            </a:pPr>
            <a:r>
              <a:rPr lang="en-IN" sz="2200" dirty="0">
                <a:latin typeface="+mj-lt"/>
                <a:hlinkClick r:id="rId2"/>
              </a:rPr>
              <a:t>https://learners.growthschool.io/course/1250/library/5720/resource/2753</a:t>
            </a:r>
            <a:endParaRPr lang="en-IN" sz="2200" dirty="0">
              <a:latin typeface="+mj-lt"/>
            </a:endParaRPr>
          </a:p>
          <a:p>
            <a:pPr marL="342900" indent="-342900">
              <a:buFont typeface="Arial" panose="020B0604020202020204" pitchFamily="34" charset="0"/>
              <a:buChar char="•"/>
            </a:pPr>
            <a:r>
              <a:rPr lang="en-IN" sz="2200" dirty="0">
                <a:latin typeface="+mj-lt"/>
                <a:hlinkClick r:id="rId3"/>
              </a:rPr>
              <a:t>https://www.youtube.com/watch?v=hDJdkcdG1iA</a:t>
            </a:r>
            <a:endParaRPr lang="en-IN" sz="2200" dirty="0">
              <a:latin typeface="+mj-lt"/>
            </a:endParaRPr>
          </a:p>
          <a:p>
            <a:pPr marL="342900" indent="-342900">
              <a:buFont typeface="Arial" panose="020B0604020202020204" pitchFamily="34" charset="0"/>
              <a:buChar char="•"/>
            </a:pPr>
            <a:r>
              <a:rPr lang="en-IN" sz="2200" dirty="0">
                <a:latin typeface="+mj-lt"/>
                <a:hlinkClick r:id="rId4"/>
              </a:rPr>
              <a:t>https://www.youtube.com/watch?v=yKTSLffVGbk</a:t>
            </a:r>
            <a:endParaRPr lang="en-IN" sz="2200" dirty="0">
              <a:latin typeface="+mj-lt"/>
            </a:endParaRPr>
          </a:p>
          <a:p>
            <a:r>
              <a:rPr lang="en-US" sz="2400" b="1" dirty="0">
                <a:latin typeface="+mj-lt"/>
              </a:rPr>
              <a:t>Tips and Tricks to create the most visually appealing dashboards</a:t>
            </a:r>
            <a:endParaRPr lang="en-IN" sz="2400" b="1" dirty="0">
              <a:latin typeface="+mj-lt"/>
            </a:endParaRPr>
          </a:p>
          <a:p>
            <a:pPr marL="342900" indent="-342900">
              <a:buFont typeface="Arial" panose="020B0604020202020204" pitchFamily="34" charset="0"/>
              <a:buChar char="•"/>
            </a:pPr>
            <a:r>
              <a:rPr lang="en-IN" sz="2200" dirty="0">
                <a:latin typeface="+mj-lt"/>
                <a:hlinkClick r:id="rId5"/>
              </a:rPr>
              <a:t>https://www.discoverei.com/blog/top-5-power-bi-design-tips</a:t>
            </a:r>
            <a:endParaRPr lang="en-IN" sz="2200" dirty="0">
              <a:latin typeface="+mj-lt"/>
            </a:endParaRPr>
          </a:p>
          <a:p>
            <a:pPr marL="342900" indent="-342900">
              <a:buFont typeface="Arial" panose="020B0604020202020204" pitchFamily="34" charset="0"/>
              <a:buChar char="•"/>
            </a:pPr>
            <a:r>
              <a:rPr lang="en-IN" sz="2200" dirty="0">
                <a:latin typeface="+mj-lt"/>
                <a:hlinkClick r:id="rId6"/>
              </a:rPr>
              <a:t>https://www.predicagroup.com/blog/powerbi-data-analytics-report-tips/</a:t>
            </a:r>
            <a:endParaRPr lang="en-IN" sz="2200" dirty="0">
              <a:latin typeface="+mj-lt"/>
            </a:endParaRPr>
          </a:p>
          <a:p>
            <a:pPr marL="342900" indent="-342900">
              <a:buFont typeface="Arial" panose="020B0604020202020204" pitchFamily="34" charset="0"/>
              <a:buChar char="•"/>
            </a:pPr>
            <a:r>
              <a:rPr lang="en-IN" sz="2200" dirty="0">
                <a:latin typeface="+mj-lt"/>
                <a:hlinkClick r:id="rId7"/>
              </a:rPr>
              <a:t>https://www.datacamp.com/tutorial/power-bi-reports-tutorial</a:t>
            </a:r>
            <a:endParaRPr lang="en-IN" sz="2200" dirty="0">
              <a:latin typeface="+mj-lt"/>
            </a:endParaRPr>
          </a:p>
          <a:p>
            <a:r>
              <a:rPr lang="en-US" sz="2400" b="1" dirty="0">
                <a:latin typeface="+mj-lt"/>
              </a:rPr>
              <a:t>Cheat Sheets</a:t>
            </a:r>
          </a:p>
          <a:p>
            <a:pPr marL="342900" indent="-342900">
              <a:buFont typeface="Arial" panose="020B0604020202020204" pitchFamily="34" charset="0"/>
              <a:buChar char="•"/>
            </a:pPr>
            <a:r>
              <a:rPr lang="en-IN" sz="2200" dirty="0">
                <a:latin typeface="+mj-lt"/>
              </a:rPr>
              <a:t>Overall: </a:t>
            </a:r>
            <a:r>
              <a:rPr lang="en-IN" sz="2200" dirty="0">
                <a:latin typeface="+mj-lt"/>
                <a:hlinkClick r:id="rId8"/>
              </a:rPr>
              <a:t>https://www.datacamp.com/cheat-sheet/power-bi-cheat-sheet</a:t>
            </a:r>
            <a:endParaRPr lang="en-IN" sz="2200" dirty="0">
              <a:latin typeface="+mj-lt"/>
            </a:endParaRPr>
          </a:p>
          <a:p>
            <a:pPr marL="342900" indent="-342900">
              <a:buFont typeface="Arial" panose="020B0604020202020204" pitchFamily="34" charset="0"/>
              <a:buChar char="•"/>
            </a:pPr>
            <a:r>
              <a:rPr lang="en-IN" sz="2200" dirty="0">
                <a:latin typeface="+mj-lt"/>
              </a:rPr>
              <a:t>DAX: </a:t>
            </a:r>
            <a:r>
              <a:rPr lang="en-IN" sz="2200" dirty="0">
                <a:latin typeface="+mj-lt"/>
                <a:hlinkClick r:id="rId9"/>
              </a:rPr>
              <a:t>https://www.datacamp.com/cheat-sheet/dax-cheat-sheet</a:t>
            </a:r>
            <a:endParaRPr lang="en-IN" sz="2200" dirty="0">
              <a:latin typeface="+mj-lt"/>
            </a:endParaRPr>
          </a:p>
          <a:p>
            <a:pPr marL="342900" indent="-342900">
              <a:buFont typeface="Arial" panose="020B0604020202020204" pitchFamily="34" charset="0"/>
              <a:buChar char="•"/>
            </a:pPr>
            <a:r>
              <a:rPr lang="en-IN" sz="2200" dirty="0">
                <a:latin typeface="+mj-lt"/>
              </a:rPr>
              <a:t>Visuals: </a:t>
            </a:r>
            <a:r>
              <a:rPr lang="en-IN" sz="2200" dirty="0">
                <a:latin typeface="+mj-lt"/>
                <a:hlinkClick r:id="rId10"/>
              </a:rPr>
              <a:t>https://www.sqlbi.com/ref/</a:t>
            </a:r>
            <a:r>
              <a:rPr lang="en-IN" sz="2200">
                <a:latin typeface="+mj-lt"/>
                <a:hlinkClick r:id="rId10"/>
              </a:rPr>
              <a:t>power-bi-visuals-reference/</a:t>
            </a:r>
            <a:endParaRPr lang="en-IN" sz="2200">
              <a:latin typeface="+mj-lt"/>
            </a:endParaRPr>
          </a:p>
        </p:txBody>
      </p:sp>
    </p:spTree>
    <p:extLst>
      <p:ext uri="{BB962C8B-B14F-4D97-AF65-F5344CB8AC3E}">
        <p14:creationId xmlns:p14="http://schemas.microsoft.com/office/powerpoint/2010/main" val="17120858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A picture containing train, track, building, clock&#10;&#10;Description automatically generated"/>
          <p:cNvPicPr>
            <a:picLocks noGrp="1" noChangeAspect="1"/>
          </p:cNvPicPr>
          <p:nvPr>
            <p:ph type="pic" sz="quarter" idx="12"/>
          </p:nvPr>
        </p:nvPicPr>
        <p:blipFill>
          <a:blip r:embed="rId2" cstate="print">
            <a:extLst>
              <a:ext uri="{BEBA8EAE-BF5A-486C-A8C5-ECC9F3942E4B}">
                <a14:imgProps xmlns:a14="http://schemas.microsoft.com/office/drawing/2010/main">
                  <a14:imgLayer r:embed="rId3">
                    <a14:imgEffect>
                      <a14:brightnessContrast bright="-65000"/>
                    </a14:imgEffect>
                  </a14:imgLayer>
                </a14:imgProps>
              </a:ext>
            </a:extLst>
          </a:blip>
          <a:srcRect/>
          <a:stretch>
            <a:fillRect/>
          </a:stretch>
        </p:blipFill>
        <p:spPr>
          <a:xfrm>
            <a:off x="0" y="0"/>
            <a:ext cx="12192000" cy="6858000"/>
          </a:xfrm>
        </p:spPr>
      </p:pic>
      <p:sp>
        <p:nvSpPr>
          <p:cNvPr id="5" name="Title 4"/>
          <p:cNvSpPr>
            <a:spLocks noGrp="1"/>
          </p:cNvSpPr>
          <p:nvPr>
            <p:ph type="title"/>
          </p:nvPr>
        </p:nvSpPr>
        <p:spPr/>
        <p:txBody>
          <a:bodyPr/>
          <a:lstStyle/>
          <a:p>
            <a:r>
              <a:rPr lang="en-US" dirty="0">
                <a:solidFill>
                  <a:schemeClr val="bg1"/>
                </a:solidFill>
              </a:rPr>
              <a:t>Thank you</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erson standing in front of a window&#10;&#10;Description automatically generated"/>
          <p:cNvPicPr>
            <a:picLocks noGrp="1" noChangeAspect="1"/>
          </p:cNvPicPr>
          <p:nvPr>
            <p:ph type="pic" sz="quarter" idx="12"/>
          </p:nvPr>
        </p:nvPicPr>
        <p:blipFill>
          <a:blip r:embed="rId2" cstate="print">
            <a:extLst>
              <a:ext uri="{BEBA8EAE-BF5A-486C-A8C5-ECC9F3942E4B}">
                <a14:imgProps xmlns:a14="http://schemas.microsoft.com/office/drawing/2010/main">
                  <a14:imgLayer r:embed="rId3">
                    <a14:imgEffect>
                      <a14:brightnessContrast bright="-80000"/>
                    </a14:imgEffect>
                  </a14:imgLayer>
                </a14:imgProps>
              </a:ext>
            </a:extLst>
          </a:blip>
          <a:srcRect/>
          <a:stretch>
            <a:fillRect/>
          </a:stretch>
        </p:blipFill>
        <p:spPr>
          <a:xfrm>
            <a:off x="0" y="0"/>
            <a:ext cx="12192000" cy="6858000"/>
          </a:xfrm>
        </p:spPr>
      </p:pic>
      <p:sp>
        <p:nvSpPr>
          <p:cNvPr id="5" name="Title 4"/>
          <p:cNvSpPr>
            <a:spLocks noGrp="1"/>
          </p:cNvSpPr>
          <p:nvPr>
            <p:ph type="title"/>
          </p:nvPr>
        </p:nvSpPr>
        <p:spPr/>
        <p:txBody>
          <a:bodyPr/>
          <a:lstStyle/>
          <a:p>
            <a:r>
              <a:rPr lang="en-US">
                <a:solidFill>
                  <a:schemeClr val="bg1"/>
                </a:solidFill>
              </a:rPr>
              <a:t>Questions? </a:t>
            </a:r>
          </a:p>
        </p:txBody>
      </p:sp>
    </p:spTree>
  </p:cSld>
  <p:clrMapOvr>
    <a:masterClrMapping/>
  </p:clrMapOvr>
</p:sld>
</file>

<file path=ppt/theme/theme1.xml><?xml version="1.0" encoding="utf-8"?>
<a:theme xmlns:a="http://schemas.openxmlformats.org/drawingml/2006/main" name="PRFT 2020 - Light Mode">
  <a:themeElements>
    <a:clrScheme name="PRFT 2020">
      <a:dk1>
        <a:srgbClr val="010101"/>
      </a:dk1>
      <a:lt1>
        <a:srgbClr val="FFFFFF"/>
      </a:lt1>
      <a:dk2>
        <a:srgbClr val="CC1F20"/>
      </a:dk2>
      <a:lt2>
        <a:srgbClr val="B79967"/>
      </a:lt2>
      <a:accent1>
        <a:srgbClr val="8D0E11"/>
      </a:accent1>
      <a:accent2>
        <a:srgbClr val="8C734B"/>
      </a:accent2>
      <a:accent3>
        <a:srgbClr val="58595B"/>
      </a:accent3>
      <a:accent4>
        <a:srgbClr val="E8E8E8"/>
      </a:accent4>
      <a:accent5>
        <a:srgbClr val="3C5D6F"/>
      </a:accent5>
      <a:accent6>
        <a:srgbClr val="81A7BB"/>
      </a:accent6>
      <a:hlink>
        <a:srgbClr val="0563C1"/>
      </a:hlink>
      <a:folHlink>
        <a:srgbClr val="954F72"/>
      </a:folHlink>
    </a:clrScheme>
    <a:fontScheme name="PRFT Fonts">
      <a:majorFont>
        <a:latin typeface="Lato Light"/>
        <a:ea typeface=""/>
        <a:cs typeface=""/>
      </a:majorFont>
      <a:minorFont>
        <a:latin typeface="Lato"/>
        <a:ea typeface=""/>
        <a:cs typeface=""/>
      </a:minorFont>
    </a:fontScheme>
    <a:fmtScheme name="PRFT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sz="1200" dirty="0" err="1" smtClean="0">
            <a:latin typeface="+mj-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RFT 2020 - Light Mode">
  <a:themeElements>
    <a:clrScheme name="PRFT 2020">
      <a:dk1>
        <a:srgbClr val="010101"/>
      </a:dk1>
      <a:lt1>
        <a:srgbClr val="FFFFFF"/>
      </a:lt1>
      <a:dk2>
        <a:srgbClr val="CC1F20"/>
      </a:dk2>
      <a:lt2>
        <a:srgbClr val="B79967"/>
      </a:lt2>
      <a:accent1>
        <a:srgbClr val="8D0E11"/>
      </a:accent1>
      <a:accent2>
        <a:srgbClr val="8C734B"/>
      </a:accent2>
      <a:accent3>
        <a:srgbClr val="58595B"/>
      </a:accent3>
      <a:accent4>
        <a:srgbClr val="E8E8E8"/>
      </a:accent4>
      <a:accent5>
        <a:srgbClr val="3C5D6F"/>
      </a:accent5>
      <a:accent6>
        <a:srgbClr val="81A7BB"/>
      </a:accent6>
      <a:hlink>
        <a:srgbClr val="0563C1"/>
      </a:hlink>
      <a:folHlink>
        <a:srgbClr val="954F72"/>
      </a:folHlink>
    </a:clrScheme>
    <a:fontScheme name="PRFT Fonts">
      <a:majorFont>
        <a:latin typeface="Lato Light"/>
        <a:ea typeface=""/>
        <a:cs typeface=""/>
      </a:majorFont>
      <a:minorFont>
        <a:latin typeface="Lato"/>
        <a:ea typeface=""/>
        <a:cs typeface=""/>
      </a:minorFont>
    </a:fontScheme>
    <a:fmtScheme name="PRFT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sz="1200" dirty="0" err="1" smtClean="0">
            <a:latin typeface="+mj-lt"/>
          </a:defRPr>
        </a:defPPr>
      </a:lstStyle>
    </a:txDef>
  </a:objectDefaults>
  <a:extraClrSchemeLst/>
  <a:extLst>
    <a:ext uri="{05A4C25C-085E-4340-85A3-A5531E510DB2}">
      <thm15:themeFamily xmlns:thm15="http://schemas.microsoft.com/office/thememl/2012/main" name="PRFT Template FINAL 5-20-20_V6" id="{DD515F9D-AF67-B64D-8350-D9DB4A322481}" vid="{E1506719-C45D-084B-9F9E-0E58CB62AAFE}"/>
    </a:ext>
  </a:extLst>
</a:theme>
</file>

<file path=docProps/app.xml><?xml version="1.0" encoding="utf-8"?>
<Properties xmlns="http://schemas.openxmlformats.org/officeDocument/2006/extended-properties" xmlns:vt="http://schemas.openxmlformats.org/officeDocument/2006/docPropsVTypes">
  <TotalTime>1427</TotalTime>
  <Words>543</Words>
  <Application>Microsoft Office PowerPoint</Application>
  <PresentationFormat>Widescreen</PresentationFormat>
  <Paragraphs>46</Paragraphs>
  <Slides>9</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vt:i4>
      </vt:variant>
    </vt:vector>
  </HeadingPairs>
  <TitlesOfParts>
    <vt:vector size="15" baseType="lpstr">
      <vt:lpstr>Arial</vt:lpstr>
      <vt:lpstr>Lato</vt:lpstr>
      <vt:lpstr>Lato Light</vt:lpstr>
      <vt:lpstr>Roboto Condensed Light</vt:lpstr>
      <vt:lpstr>PRFT 2020 - Light Mode</vt:lpstr>
      <vt:lpstr>PRFT 2020 - Light Mode</vt:lpstr>
      <vt:lpstr>Power BI – Data Visualization Tool</vt:lpstr>
      <vt:lpstr>Introduction to Power BI</vt:lpstr>
      <vt:lpstr>Power BI Workflow</vt:lpstr>
      <vt:lpstr>Power BI Components</vt:lpstr>
      <vt:lpstr>Power BI Components</vt:lpstr>
      <vt:lpstr>Power BI Advanced Topics</vt:lpstr>
      <vt:lpstr>Additional References</vt:lpstr>
      <vt:lpstr>Thank you</vt:lpstr>
      <vt:lpstr>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BI – Data Visualization Tool</dc:title>
  <dc:creator>Dangeti Venkata Sai Rama Virinchi</dc:creator>
  <cp:lastModifiedBy>Dangeti Venkata Sai Rama Virinchi</cp:lastModifiedBy>
  <cp:revision>1</cp:revision>
  <dcterms:created xsi:type="dcterms:W3CDTF">2024-01-26T09:14:50Z</dcterms:created>
  <dcterms:modified xsi:type="dcterms:W3CDTF">2024-01-27T09:02:41Z</dcterms:modified>
</cp:coreProperties>
</file>

<file path=docProps/thumbnail.jpeg>
</file>